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embeddedFontLst>
    <p:embeddedFont>
      <p:font typeface="Century Schoolbook" panose="02040604050505020304" pitchFamily="18" charset="0"/>
      <p:regular r:id="rId15"/>
      <p:bold r:id="rId16"/>
      <p:italic r:id="rId17"/>
      <p:boldItalic r:id="rId18"/>
    </p:embeddedFont>
    <p:embeddedFont>
      <p:font typeface="Corbel" panose="020B0503020204020204" pitchFamily="34" charset="0"/>
      <p:regular r:id="rId19"/>
      <p:bold r:id="rId20"/>
      <p:italic r:id="rId21"/>
      <p:boldItalic r:id="rId22"/>
    </p:embeddedFont>
    <p:embeddedFont>
      <p:font typeface="Georgia" panose="02040502050405020303" pitchFamily="18"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f859624ed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f859624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f859624ed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f859624e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13"/>
        <p:cNvGrpSpPr/>
        <p:nvPr/>
      </p:nvGrpSpPr>
      <p:grpSpPr>
        <a:xfrm>
          <a:off x="0" y="0"/>
          <a:ext cx="0" cy="0"/>
          <a:chOff x="0" y="0"/>
          <a:chExt cx="0" cy="0"/>
        </a:xfrm>
      </p:grpSpPr>
      <p:sp>
        <p:nvSpPr>
          <p:cNvPr id="14" name="Google Shape;14;p2" title="Page Number Shape"/>
          <p:cNvSpPr/>
          <p:nvPr/>
        </p:nvSpPr>
        <p:spPr>
          <a:xfrm>
            <a:off x="11784011" y="1189204"/>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15" name="Google Shape;15;p2"/>
          <p:cNvSpPr txBox="1">
            <a:spLocks noGrp="1"/>
          </p:cNvSpPr>
          <p:nvPr>
            <p:ph type="ctrTitle"/>
          </p:nvPr>
        </p:nvSpPr>
        <p:spPr>
          <a:xfrm>
            <a:off x="1088913" y="1143293"/>
            <a:ext cx="7034362" cy="4268965"/>
          </a:xfrm>
          <a:prstGeom prst="rect">
            <a:avLst/>
          </a:prstGeom>
          <a:noFill/>
          <a:ln>
            <a:noFill/>
          </a:ln>
        </p:spPr>
        <p:txBody>
          <a:bodyPr spcFirstLastPara="1" wrap="square" lIns="91425" tIns="45700" rIns="91425" bIns="45700" anchor="t" anchorCtr="0"/>
          <a:lstStyle>
            <a:lvl1pPr lvl="0" algn="l">
              <a:lnSpc>
                <a:spcPct val="85000"/>
              </a:lnSpc>
              <a:spcBef>
                <a:spcPts val="0"/>
              </a:spcBef>
              <a:spcAft>
                <a:spcPts val="0"/>
              </a:spcAft>
              <a:buClr>
                <a:schemeClr val="lt2"/>
              </a:buClr>
              <a:buSzPts val="7700"/>
              <a:buFont typeface="Century Schoolbook"/>
              <a:buNone/>
              <a:defRPr sz="770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088914" y="5537925"/>
            <a:ext cx="7034362" cy="706355"/>
          </a:xfrm>
          <a:prstGeom prst="rect">
            <a:avLst/>
          </a:prstGeom>
          <a:noFill/>
          <a:ln>
            <a:noFill/>
          </a:ln>
        </p:spPr>
        <p:txBody>
          <a:bodyPr spcFirstLastPara="1" wrap="square" lIns="91425" tIns="45700" rIns="91425" bIns="45700" anchor="t" anchorCtr="0"/>
          <a:lstStyle>
            <a:lvl1pPr lvl="0" algn="l">
              <a:lnSpc>
                <a:spcPct val="114000"/>
              </a:lnSpc>
              <a:spcBef>
                <a:spcPts val="0"/>
              </a:spcBef>
              <a:spcAft>
                <a:spcPts val="0"/>
              </a:spcAft>
              <a:buClr>
                <a:schemeClr val="lt2"/>
              </a:buClr>
              <a:buSzPts val="2000"/>
              <a:buNone/>
              <a:defRPr sz="2000" b="0" i="1">
                <a:solidFill>
                  <a:schemeClr val="lt2"/>
                </a:solidFill>
              </a:defRPr>
            </a:lvl1pPr>
            <a:lvl2pPr lvl="1" algn="ctr">
              <a:lnSpc>
                <a:spcPct val="112000"/>
              </a:lnSpc>
              <a:spcBef>
                <a:spcPts val="900"/>
              </a:spcBef>
              <a:spcAft>
                <a:spcPts val="0"/>
              </a:spcAft>
              <a:buClr>
                <a:srgbClr val="FEFEFE"/>
              </a:buClr>
              <a:buSzPts val="2000"/>
              <a:buNone/>
              <a:defRPr sz="2000"/>
            </a:lvl2pPr>
            <a:lvl3pPr lvl="2" algn="ctr">
              <a:lnSpc>
                <a:spcPct val="112000"/>
              </a:lnSpc>
              <a:spcBef>
                <a:spcPts val="900"/>
              </a:spcBef>
              <a:spcAft>
                <a:spcPts val="0"/>
              </a:spcAft>
              <a:buClr>
                <a:srgbClr val="FEFEFE"/>
              </a:buClr>
              <a:buSzPts val="1800"/>
              <a:buNone/>
              <a:defRPr sz="1800"/>
            </a:lvl3pPr>
            <a:lvl4pPr lvl="3" algn="ctr">
              <a:lnSpc>
                <a:spcPct val="112000"/>
              </a:lnSpc>
              <a:spcBef>
                <a:spcPts val="900"/>
              </a:spcBef>
              <a:spcAft>
                <a:spcPts val="0"/>
              </a:spcAft>
              <a:buClr>
                <a:srgbClr val="FEFEFE"/>
              </a:buClr>
              <a:buSzPts val="1600"/>
              <a:buNone/>
              <a:defRPr sz="1600"/>
            </a:lvl4pPr>
            <a:lvl5pPr lvl="4" algn="ctr">
              <a:lnSpc>
                <a:spcPct val="112000"/>
              </a:lnSpc>
              <a:spcBef>
                <a:spcPts val="900"/>
              </a:spcBef>
              <a:spcAft>
                <a:spcPts val="0"/>
              </a:spcAft>
              <a:buClr>
                <a:srgbClr val="FEFEFE"/>
              </a:buClr>
              <a:buSzPts val="1600"/>
              <a:buNone/>
              <a:defRPr sz="1600"/>
            </a:lvl5pPr>
            <a:lvl6pPr lvl="5" algn="ctr">
              <a:lnSpc>
                <a:spcPct val="112000"/>
              </a:lnSpc>
              <a:spcBef>
                <a:spcPts val="1300"/>
              </a:spcBef>
              <a:spcAft>
                <a:spcPts val="0"/>
              </a:spcAft>
              <a:buClr>
                <a:srgbClr val="FEFEFE"/>
              </a:buClr>
              <a:buSzPts val="1600"/>
              <a:buNone/>
              <a:defRPr sz="1600"/>
            </a:lvl6pPr>
            <a:lvl7pPr lvl="6" algn="ctr">
              <a:lnSpc>
                <a:spcPct val="112000"/>
              </a:lnSpc>
              <a:spcBef>
                <a:spcPts val="1300"/>
              </a:spcBef>
              <a:spcAft>
                <a:spcPts val="0"/>
              </a:spcAft>
              <a:buClr>
                <a:srgbClr val="FEFEFE"/>
              </a:buClr>
              <a:buSzPts val="1600"/>
              <a:buNone/>
              <a:defRPr sz="1600"/>
            </a:lvl7pPr>
            <a:lvl8pPr lvl="7" algn="ctr">
              <a:lnSpc>
                <a:spcPct val="112000"/>
              </a:lnSpc>
              <a:spcBef>
                <a:spcPts val="1300"/>
              </a:spcBef>
              <a:spcAft>
                <a:spcPts val="0"/>
              </a:spcAft>
              <a:buClr>
                <a:srgbClr val="FEFEFE"/>
              </a:buClr>
              <a:buSzPts val="1600"/>
              <a:buNone/>
              <a:defRPr sz="1600"/>
            </a:lvl8pPr>
            <a:lvl9pPr lvl="8" algn="ctr">
              <a:lnSpc>
                <a:spcPct val="112000"/>
              </a:lnSpc>
              <a:spcBef>
                <a:spcPts val="1300"/>
              </a:spcBef>
              <a:spcAft>
                <a:spcPts val="0"/>
              </a:spcAft>
              <a:buClr>
                <a:srgbClr val="FEFEFE"/>
              </a:buClr>
              <a:buSzPts val="1600"/>
              <a:buNone/>
              <a:defRPr sz="1600"/>
            </a:lvl9pPr>
          </a:lstStyle>
          <a:p>
            <a:endParaRPr/>
          </a:p>
        </p:txBody>
      </p:sp>
      <p:sp>
        <p:nvSpPr>
          <p:cNvPr id="17" name="Google Shape;17;p2"/>
          <p:cNvSpPr txBox="1">
            <a:spLocks noGrp="1"/>
          </p:cNvSpPr>
          <p:nvPr>
            <p:ph type="dt" idx="10"/>
          </p:nvPr>
        </p:nvSpPr>
        <p:spPr>
          <a:xfrm>
            <a:off x="1088913" y="6314440"/>
            <a:ext cx="1596622"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12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000591" y="6314440"/>
            <a:ext cx="5122683"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b="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11784011" y="1416216"/>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1" u="none" strike="noStrike" cap="none">
                <a:solidFill>
                  <a:schemeClr val="dk2"/>
                </a:solidFill>
                <a:latin typeface="Century Schoolbook"/>
                <a:ea typeface="Century Schoolbook"/>
                <a:cs typeface="Century Schoolbook"/>
                <a:sym typeface="Century Schoolbook"/>
              </a:defRPr>
            </a:lvl1pPr>
            <a:lvl2pPr marL="0" lvl="1" indent="0" algn="r">
              <a:spcBef>
                <a:spcPts val="0"/>
              </a:spcBef>
              <a:buNone/>
              <a:defRPr sz="1200" b="0" i="1" u="none" strike="noStrike" cap="none">
                <a:solidFill>
                  <a:schemeClr val="dk2"/>
                </a:solidFill>
                <a:latin typeface="Century Schoolbook"/>
                <a:ea typeface="Century Schoolbook"/>
                <a:cs typeface="Century Schoolbook"/>
                <a:sym typeface="Century Schoolbook"/>
              </a:defRPr>
            </a:lvl2pPr>
            <a:lvl3pPr marL="0" lvl="2" indent="0" algn="r">
              <a:spcBef>
                <a:spcPts val="0"/>
              </a:spcBef>
              <a:buNone/>
              <a:defRPr sz="1200" b="0" i="1" u="none" strike="noStrike" cap="none">
                <a:solidFill>
                  <a:schemeClr val="dk2"/>
                </a:solidFill>
                <a:latin typeface="Century Schoolbook"/>
                <a:ea typeface="Century Schoolbook"/>
                <a:cs typeface="Century Schoolbook"/>
                <a:sym typeface="Century Schoolbook"/>
              </a:defRPr>
            </a:lvl3pPr>
            <a:lvl4pPr marL="0" lvl="3" indent="0" algn="r">
              <a:spcBef>
                <a:spcPts val="0"/>
              </a:spcBef>
              <a:buNone/>
              <a:defRPr sz="1200" b="0" i="1" u="none" strike="noStrike" cap="none">
                <a:solidFill>
                  <a:schemeClr val="dk2"/>
                </a:solidFill>
                <a:latin typeface="Century Schoolbook"/>
                <a:ea typeface="Century Schoolbook"/>
                <a:cs typeface="Century Schoolbook"/>
                <a:sym typeface="Century Schoolbook"/>
              </a:defRPr>
            </a:lvl4pPr>
            <a:lvl5pPr marL="0" lvl="4" indent="0" algn="r">
              <a:spcBef>
                <a:spcPts val="0"/>
              </a:spcBef>
              <a:buNone/>
              <a:defRPr sz="1200" b="0" i="1" u="none" strike="noStrike" cap="none">
                <a:solidFill>
                  <a:schemeClr val="dk2"/>
                </a:solidFill>
                <a:latin typeface="Century Schoolbook"/>
                <a:ea typeface="Century Schoolbook"/>
                <a:cs typeface="Century Schoolbook"/>
                <a:sym typeface="Century Schoolbook"/>
              </a:defRPr>
            </a:lvl5pPr>
            <a:lvl6pPr marL="0" lvl="5" indent="0" algn="r">
              <a:spcBef>
                <a:spcPts val="0"/>
              </a:spcBef>
              <a:buNone/>
              <a:defRPr sz="1200" b="0" i="1" u="none" strike="noStrike" cap="none">
                <a:solidFill>
                  <a:schemeClr val="dk2"/>
                </a:solidFill>
                <a:latin typeface="Century Schoolbook"/>
                <a:ea typeface="Century Schoolbook"/>
                <a:cs typeface="Century Schoolbook"/>
                <a:sym typeface="Century Schoolbook"/>
              </a:defRPr>
            </a:lvl6pPr>
            <a:lvl7pPr marL="0" lvl="6" indent="0" algn="r">
              <a:spcBef>
                <a:spcPts val="0"/>
              </a:spcBef>
              <a:buNone/>
              <a:defRPr sz="1200" b="0" i="1" u="none" strike="noStrike" cap="none">
                <a:solidFill>
                  <a:schemeClr val="dk2"/>
                </a:solidFill>
                <a:latin typeface="Century Schoolbook"/>
                <a:ea typeface="Century Schoolbook"/>
                <a:cs typeface="Century Schoolbook"/>
                <a:sym typeface="Century Schoolbook"/>
              </a:defRPr>
            </a:lvl7pPr>
            <a:lvl8pPr marL="0" lvl="7" indent="0" algn="r">
              <a:spcBef>
                <a:spcPts val="0"/>
              </a:spcBef>
              <a:buNone/>
              <a:defRPr sz="1200" b="0" i="1" u="none" strike="noStrike" cap="none">
                <a:solidFill>
                  <a:schemeClr val="dk2"/>
                </a:solidFill>
                <a:latin typeface="Century Schoolbook"/>
                <a:ea typeface="Century Schoolbook"/>
                <a:cs typeface="Century Schoolbook"/>
                <a:sym typeface="Century Schoolbook"/>
              </a:defRPr>
            </a:lvl8pPr>
            <a:lvl9pPr marL="0" lvl="8" indent="0" algn="r">
              <a:spcBef>
                <a:spcPts val="0"/>
              </a:spcBef>
              <a:buNone/>
              <a:defRPr sz="1200" b="0" i="1" u="none" strike="noStrike" cap="none">
                <a:solidFill>
                  <a:schemeClr val="dk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cxnSp>
        <p:nvCxnSpPr>
          <p:cNvPr id="20" name="Google Shape;20;p2" title="Verticle Rule Line"/>
          <p:cNvCxnSpPr/>
          <p:nvPr/>
        </p:nvCxnSpPr>
        <p:spPr>
          <a:xfrm>
            <a:off x="773855" y="1257300"/>
            <a:ext cx="0" cy="5600700"/>
          </a:xfrm>
          <a:prstGeom prst="straightConnector1">
            <a:avLst/>
          </a:prstGeom>
          <a:noFill/>
          <a:ln w="25400" cap="flat" cmpd="sng">
            <a:solidFill>
              <a:schemeClr val="lt2"/>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a:off x="758952" y="557261"/>
            <a:ext cx="3840480" cy="1919239"/>
          </a:xfrm>
          <a:prstGeom prst="rect">
            <a:avLst/>
          </a:prstGeom>
          <a:noFill/>
          <a:ln>
            <a:noFill/>
          </a:ln>
        </p:spPr>
        <p:txBody>
          <a:bodyPr spcFirstLastPara="1" wrap="square" lIns="91425" tIns="45700" rIns="91425" bIns="45700" anchor="t" anchorCtr="0"/>
          <a:lstStyle>
            <a:lvl1pPr lvl="0" algn="r">
              <a:lnSpc>
                <a:spcPct val="93000"/>
              </a:lnSpc>
              <a:spcBef>
                <a:spcPts val="0"/>
              </a:spcBef>
              <a:spcAft>
                <a:spcPts val="0"/>
              </a:spcAft>
              <a:buClr>
                <a:srgbClr val="262626"/>
              </a:buClr>
              <a:buSzPts val="4000"/>
              <a:buFont typeface="Century Schoolbook"/>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2"/>
          <p:cNvSpPr>
            <a:spLocks noGrp="1"/>
          </p:cNvSpPr>
          <p:nvPr>
            <p:ph type="pic" idx="2"/>
          </p:nvPr>
        </p:nvSpPr>
        <p:spPr>
          <a:xfrm>
            <a:off x="5257800" y="0"/>
            <a:ext cx="6172200" cy="6857999"/>
          </a:xfrm>
          <a:prstGeom prst="rect">
            <a:avLst/>
          </a:prstGeom>
          <a:noFill/>
          <a:ln>
            <a:noFill/>
          </a:ln>
        </p:spPr>
        <p:txBody>
          <a:bodyPr spcFirstLastPara="1" wrap="square" lIns="91425" tIns="45700" rIns="91425" bIns="45700" anchor="t" anchorCtr="0"/>
          <a:lstStyle>
            <a:lvl1pPr marR="0" lvl="0" algn="l" rtl="0">
              <a:lnSpc>
                <a:spcPct val="112000"/>
              </a:lnSpc>
              <a:spcBef>
                <a:spcPts val="900"/>
              </a:spcBef>
              <a:spcAft>
                <a:spcPts val="0"/>
              </a:spcAft>
              <a:buClr>
                <a:srgbClr val="262626"/>
              </a:buClr>
              <a:buSzPts val="3200"/>
              <a:buFont typeface="Arial"/>
              <a:buNone/>
              <a:defRPr sz="3200" b="0" i="0" u="none" strike="noStrike" cap="none">
                <a:solidFill>
                  <a:srgbClr val="262626"/>
                </a:solidFill>
                <a:latin typeface="Corbel"/>
                <a:ea typeface="Corbel"/>
                <a:cs typeface="Corbel"/>
                <a:sym typeface="Corbel"/>
              </a:defRPr>
            </a:lvl1pPr>
            <a:lvl2pPr marR="0" lvl="1" algn="l" rtl="0">
              <a:lnSpc>
                <a:spcPct val="112000"/>
              </a:lnSpc>
              <a:spcBef>
                <a:spcPts val="900"/>
              </a:spcBef>
              <a:spcAft>
                <a:spcPts val="0"/>
              </a:spcAft>
              <a:buClr>
                <a:srgbClr val="262626"/>
              </a:buClr>
              <a:buSzPts val="2800"/>
              <a:buFont typeface="Corbel"/>
              <a:buNone/>
              <a:defRPr sz="2800" b="0" i="0" u="none" strike="noStrike" cap="none">
                <a:solidFill>
                  <a:srgbClr val="262626"/>
                </a:solidFill>
                <a:latin typeface="Corbel"/>
                <a:ea typeface="Corbel"/>
                <a:cs typeface="Corbel"/>
                <a:sym typeface="Corbel"/>
              </a:defRPr>
            </a:lvl2pPr>
            <a:lvl3pPr marR="0" lvl="2" algn="l" rtl="0">
              <a:lnSpc>
                <a:spcPct val="112000"/>
              </a:lnSpc>
              <a:spcBef>
                <a:spcPts val="900"/>
              </a:spcBef>
              <a:spcAft>
                <a:spcPts val="0"/>
              </a:spcAft>
              <a:buClr>
                <a:srgbClr val="262626"/>
              </a:buClr>
              <a:buSzPts val="2400"/>
              <a:buFont typeface="Arial"/>
              <a:buNone/>
              <a:defRPr sz="2400" b="0" i="0" u="none" strike="noStrike" cap="none">
                <a:solidFill>
                  <a:srgbClr val="262626"/>
                </a:solidFill>
                <a:latin typeface="Corbel"/>
                <a:ea typeface="Corbel"/>
                <a:cs typeface="Corbel"/>
                <a:sym typeface="Corbel"/>
              </a:defRPr>
            </a:lvl3pPr>
            <a:lvl4pPr marR="0" lvl="3" algn="l" rtl="0">
              <a:lnSpc>
                <a:spcPct val="112000"/>
              </a:lnSpc>
              <a:spcBef>
                <a:spcPts val="900"/>
              </a:spcBef>
              <a:spcAft>
                <a:spcPts val="0"/>
              </a:spcAft>
              <a:buClr>
                <a:srgbClr val="262626"/>
              </a:buClr>
              <a:buSzPts val="2000"/>
              <a:buFont typeface="Corbel"/>
              <a:buNone/>
              <a:defRPr sz="2000" b="0" i="0" u="none" strike="noStrike" cap="none">
                <a:solidFill>
                  <a:srgbClr val="262626"/>
                </a:solidFill>
                <a:latin typeface="Corbel"/>
                <a:ea typeface="Corbel"/>
                <a:cs typeface="Corbel"/>
                <a:sym typeface="Corbel"/>
              </a:defRPr>
            </a:lvl4pPr>
            <a:lvl5pPr marR="0" lvl="4" algn="l" rtl="0">
              <a:lnSpc>
                <a:spcPct val="112000"/>
              </a:lnSpc>
              <a:spcBef>
                <a:spcPts val="900"/>
              </a:spcBef>
              <a:spcAft>
                <a:spcPts val="0"/>
              </a:spcAft>
              <a:buClr>
                <a:srgbClr val="262626"/>
              </a:buClr>
              <a:buSzPts val="2000"/>
              <a:buFont typeface="Arial"/>
              <a:buNone/>
              <a:defRPr sz="2000" b="0" i="1" u="none" strike="noStrike" cap="none">
                <a:solidFill>
                  <a:srgbClr val="262626"/>
                </a:solidFill>
                <a:latin typeface="Corbel"/>
                <a:ea typeface="Corbel"/>
                <a:cs typeface="Corbel"/>
                <a:sym typeface="Corbel"/>
              </a:defRPr>
            </a:lvl5pPr>
            <a:lvl6pPr marR="0" lvl="5" algn="l" rtl="0">
              <a:lnSpc>
                <a:spcPct val="112000"/>
              </a:lnSpc>
              <a:spcBef>
                <a:spcPts val="1300"/>
              </a:spcBef>
              <a:spcAft>
                <a:spcPts val="0"/>
              </a:spcAft>
              <a:buClr>
                <a:srgbClr val="262626"/>
              </a:buClr>
              <a:buSzPts val="2000"/>
              <a:buFont typeface="Corbel"/>
              <a:buNone/>
              <a:defRPr sz="2000" b="0" i="0" u="none" strike="noStrike" cap="none">
                <a:solidFill>
                  <a:srgbClr val="262626"/>
                </a:solidFill>
                <a:latin typeface="Corbel"/>
                <a:ea typeface="Corbel"/>
                <a:cs typeface="Corbel"/>
                <a:sym typeface="Corbel"/>
              </a:defRPr>
            </a:lvl6pPr>
            <a:lvl7pPr marR="0" lvl="6" algn="l" rtl="0">
              <a:lnSpc>
                <a:spcPct val="112000"/>
              </a:lnSpc>
              <a:spcBef>
                <a:spcPts val="1300"/>
              </a:spcBef>
              <a:spcAft>
                <a:spcPts val="0"/>
              </a:spcAft>
              <a:buClr>
                <a:srgbClr val="262626"/>
              </a:buClr>
              <a:buSzPts val="2000"/>
              <a:buFont typeface="Arial"/>
              <a:buNone/>
              <a:defRPr sz="2000" b="0" i="1" u="none" strike="noStrike" cap="none">
                <a:solidFill>
                  <a:srgbClr val="262626"/>
                </a:solidFill>
                <a:latin typeface="Corbel"/>
                <a:ea typeface="Corbel"/>
                <a:cs typeface="Corbel"/>
                <a:sym typeface="Corbel"/>
              </a:defRPr>
            </a:lvl7pPr>
            <a:lvl8pPr marR="0" lvl="7" algn="l" rtl="0">
              <a:lnSpc>
                <a:spcPct val="112000"/>
              </a:lnSpc>
              <a:spcBef>
                <a:spcPts val="1300"/>
              </a:spcBef>
              <a:spcAft>
                <a:spcPts val="0"/>
              </a:spcAft>
              <a:buClr>
                <a:srgbClr val="262626"/>
              </a:buClr>
              <a:buSzPts val="2000"/>
              <a:buFont typeface="Corbel"/>
              <a:buNone/>
              <a:defRPr sz="2000" b="0" i="0" u="none" strike="noStrike" cap="none">
                <a:solidFill>
                  <a:srgbClr val="262626"/>
                </a:solidFill>
                <a:latin typeface="Corbel"/>
                <a:ea typeface="Corbel"/>
                <a:cs typeface="Corbel"/>
                <a:sym typeface="Corbel"/>
              </a:defRPr>
            </a:lvl8pPr>
            <a:lvl9pPr marR="0" lvl="8" algn="l" rtl="0">
              <a:lnSpc>
                <a:spcPct val="112000"/>
              </a:lnSpc>
              <a:spcBef>
                <a:spcPts val="1300"/>
              </a:spcBef>
              <a:spcAft>
                <a:spcPts val="0"/>
              </a:spcAft>
              <a:buClr>
                <a:srgbClr val="262626"/>
              </a:buClr>
              <a:buSzPts val="2000"/>
              <a:buFont typeface="Arial"/>
              <a:buNone/>
              <a:defRPr sz="2000" b="0" i="1" u="none" strike="noStrike" cap="none">
                <a:solidFill>
                  <a:srgbClr val="262626"/>
                </a:solidFill>
                <a:latin typeface="Corbel"/>
                <a:ea typeface="Corbel"/>
                <a:cs typeface="Corbel"/>
                <a:sym typeface="Corbel"/>
              </a:defRPr>
            </a:lvl9pPr>
          </a:lstStyle>
          <a:p>
            <a:endParaRPr/>
          </a:p>
        </p:txBody>
      </p:sp>
      <p:sp>
        <p:nvSpPr>
          <p:cNvPr id="86" name="Google Shape;86;p12"/>
          <p:cNvSpPr txBox="1">
            <a:spLocks noGrp="1"/>
          </p:cNvSpPr>
          <p:nvPr>
            <p:ph type="body" idx="1"/>
          </p:nvPr>
        </p:nvSpPr>
        <p:spPr>
          <a:xfrm>
            <a:off x="758952" y="2621512"/>
            <a:ext cx="3840480" cy="3236976"/>
          </a:xfrm>
          <a:prstGeom prst="rect">
            <a:avLst/>
          </a:prstGeom>
          <a:noFill/>
          <a:ln>
            <a:noFill/>
          </a:ln>
        </p:spPr>
        <p:txBody>
          <a:bodyPr spcFirstLastPara="1" wrap="square" lIns="91425" tIns="45700" rIns="91425" bIns="45700" anchor="t" anchorCtr="0"/>
          <a:lstStyle>
            <a:lvl1pPr marL="457200" lvl="0" indent="-228600" algn="r">
              <a:lnSpc>
                <a:spcPct val="125000"/>
              </a:lnSpc>
              <a:spcBef>
                <a:spcPts val="900"/>
              </a:spcBef>
              <a:spcAft>
                <a:spcPts val="0"/>
              </a:spcAft>
              <a:buClr>
                <a:srgbClr val="262626"/>
              </a:buClr>
              <a:buSzPts val="1600"/>
              <a:buNone/>
              <a:defRPr sz="1600"/>
            </a:lvl1pPr>
            <a:lvl2pPr marL="914400" lvl="1" indent="-228600" algn="l">
              <a:lnSpc>
                <a:spcPct val="112000"/>
              </a:lnSpc>
              <a:spcBef>
                <a:spcPts val="900"/>
              </a:spcBef>
              <a:spcAft>
                <a:spcPts val="0"/>
              </a:spcAft>
              <a:buClr>
                <a:srgbClr val="262626"/>
              </a:buClr>
              <a:buSzPts val="1400"/>
              <a:buNone/>
              <a:defRPr sz="1400"/>
            </a:lvl2pPr>
            <a:lvl3pPr marL="1371600" lvl="2" indent="-228600" algn="l">
              <a:lnSpc>
                <a:spcPct val="112000"/>
              </a:lnSpc>
              <a:spcBef>
                <a:spcPts val="900"/>
              </a:spcBef>
              <a:spcAft>
                <a:spcPts val="0"/>
              </a:spcAft>
              <a:buClr>
                <a:srgbClr val="262626"/>
              </a:buClr>
              <a:buSzPts val="1200"/>
              <a:buNone/>
              <a:defRPr sz="1200"/>
            </a:lvl3pPr>
            <a:lvl4pPr marL="1828800" lvl="3" indent="-228600" algn="l">
              <a:lnSpc>
                <a:spcPct val="112000"/>
              </a:lnSpc>
              <a:spcBef>
                <a:spcPts val="900"/>
              </a:spcBef>
              <a:spcAft>
                <a:spcPts val="0"/>
              </a:spcAft>
              <a:buClr>
                <a:srgbClr val="262626"/>
              </a:buClr>
              <a:buSzPts val="1000"/>
              <a:buNone/>
              <a:defRPr sz="1000"/>
            </a:lvl4pPr>
            <a:lvl5pPr marL="2286000" lvl="4" indent="-228600" algn="l">
              <a:lnSpc>
                <a:spcPct val="112000"/>
              </a:lnSpc>
              <a:spcBef>
                <a:spcPts val="900"/>
              </a:spcBef>
              <a:spcAft>
                <a:spcPts val="0"/>
              </a:spcAft>
              <a:buClr>
                <a:srgbClr val="262626"/>
              </a:buClr>
              <a:buSzPts val="1000"/>
              <a:buNone/>
              <a:defRPr sz="1000"/>
            </a:lvl5pPr>
            <a:lvl6pPr marL="2743200" lvl="5" indent="-228600" algn="l">
              <a:lnSpc>
                <a:spcPct val="112000"/>
              </a:lnSpc>
              <a:spcBef>
                <a:spcPts val="1300"/>
              </a:spcBef>
              <a:spcAft>
                <a:spcPts val="0"/>
              </a:spcAft>
              <a:buClr>
                <a:srgbClr val="262626"/>
              </a:buClr>
              <a:buSzPts val="1000"/>
              <a:buNone/>
              <a:defRPr sz="1000"/>
            </a:lvl6pPr>
            <a:lvl7pPr marL="3200400" lvl="6" indent="-228600" algn="l">
              <a:lnSpc>
                <a:spcPct val="112000"/>
              </a:lnSpc>
              <a:spcBef>
                <a:spcPts val="1300"/>
              </a:spcBef>
              <a:spcAft>
                <a:spcPts val="0"/>
              </a:spcAft>
              <a:buClr>
                <a:srgbClr val="262626"/>
              </a:buClr>
              <a:buSzPts val="1000"/>
              <a:buNone/>
              <a:defRPr sz="1000"/>
            </a:lvl7pPr>
            <a:lvl8pPr marL="3657600" lvl="7" indent="-228600" algn="l">
              <a:lnSpc>
                <a:spcPct val="112000"/>
              </a:lnSpc>
              <a:spcBef>
                <a:spcPts val="1300"/>
              </a:spcBef>
              <a:spcAft>
                <a:spcPts val="0"/>
              </a:spcAft>
              <a:buClr>
                <a:srgbClr val="262626"/>
              </a:buClr>
              <a:buSzPts val="1000"/>
              <a:buNone/>
              <a:defRPr sz="1000"/>
            </a:lvl8pPr>
            <a:lvl9pPr marL="4114800" lvl="8" indent="-228600" algn="l">
              <a:lnSpc>
                <a:spcPct val="112000"/>
              </a:lnSpc>
              <a:spcBef>
                <a:spcPts val="1300"/>
              </a:spcBef>
              <a:spcAft>
                <a:spcPts val="0"/>
              </a:spcAft>
              <a:buClr>
                <a:srgbClr val="262626"/>
              </a:buClr>
              <a:buSzPts val="1000"/>
              <a:buNone/>
              <a:defRPr sz="1000"/>
            </a:lvl9pPr>
          </a:lstStyle>
          <a:p>
            <a:endParaRPr/>
          </a:p>
        </p:txBody>
      </p:sp>
      <p:sp>
        <p:nvSpPr>
          <p:cNvPr id="87" name="Google Shape;87;p12"/>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13"/>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3"/>
          <p:cNvSpPr txBox="1">
            <a:spLocks noGrp="1"/>
          </p:cNvSpPr>
          <p:nvPr>
            <p:ph type="body" idx="1"/>
          </p:nvPr>
        </p:nvSpPr>
        <p:spPr>
          <a:xfrm rot="5400000">
            <a:off x="5513727" y="307952"/>
            <a:ext cx="5584142" cy="6248398"/>
          </a:xfrm>
          <a:prstGeom prst="rect">
            <a:avLst/>
          </a:prstGeom>
          <a:noFill/>
          <a:ln>
            <a:noFill/>
          </a:ln>
        </p:spPr>
        <p:txBody>
          <a:bodyPr spcFirstLastPara="1" wrap="square" lIns="91425" tIns="45700" rIns="91425" bIns="45700" anchor="t" anchorCtr="0"/>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93" name="Google Shape;93;p13"/>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3"/>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3"/>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14" title="Page Number Shape"/>
          <p:cNvSpPr/>
          <p:nvPr/>
        </p:nvSpPr>
        <p:spPr>
          <a:xfrm>
            <a:off x="11784011" y="5380580"/>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98" name="Google Shape;98;p14"/>
          <p:cNvSpPr txBox="1">
            <a:spLocks noGrp="1"/>
          </p:cNvSpPr>
          <p:nvPr>
            <p:ph type="title"/>
          </p:nvPr>
        </p:nvSpPr>
        <p:spPr>
          <a:xfrm rot="5400000">
            <a:off x="6875047" y="1758649"/>
            <a:ext cx="4678106" cy="2446670"/>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rgbClr val="262626"/>
              </a:buClr>
              <a:buSzPts val="5000"/>
              <a:buFont typeface="Century Schoolboo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14"/>
          <p:cNvSpPr txBox="1">
            <a:spLocks noGrp="1"/>
          </p:cNvSpPr>
          <p:nvPr>
            <p:ph type="body" idx="1"/>
          </p:nvPr>
        </p:nvSpPr>
        <p:spPr>
          <a:xfrm rot="5400000">
            <a:off x="2034487" y="-553354"/>
            <a:ext cx="4678105" cy="7070678"/>
          </a:xfrm>
          <a:prstGeom prst="rect">
            <a:avLst/>
          </a:prstGeom>
          <a:noFill/>
          <a:ln>
            <a:noFill/>
          </a:ln>
        </p:spPr>
        <p:txBody>
          <a:bodyPr spcFirstLastPara="1" wrap="square" lIns="91425" tIns="45700" rIns="91425" bIns="45700" anchor="t" anchorCtr="0"/>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100" name="Google Shape;100;p14"/>
          <p:cNvSpPr txBox="1">
            <a:spLocks noGrp="1"/>
          </p:cNvSpPr>
          <p:nvPr>
            <p:ph type="dt" idx="10"/>
          </p:nvPr>
        </p:nvSpPr>
        <p:spPr>
          <a:xfrm>
            <a:off x="6536187" y="5927131"/>
            <a:ext cx="3814856"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4"/>
          <p:cNvSpPr txBox="1">
            <a:spLocks noGrp="1"/>
          </p:cNvSpPr>
          <p:nvPr>
            <p:ph type="ftr" idx="11"/>
          </p:nvPr>
        </p:nvSpPr>
        <p:spPr>
          <a:xfrm>
            <a:off x="6536187" y="6315949"/>
            <a:ext cx="3814856"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4"/>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03" name="Google Shape;103;p14" title="Horizontal Rule Line"/>
          <p:cNvCxnSpPr/>
          <p:nvPr/>
        </p:nvCxnSpPr>
        <p:spPr>
          <a:xfrm>
            <a:off x="0" y="6199730"/>
            <a:ext cx="10260011" cy="0"/>
          </a:xfrm>
          <a:prstGeom prst="straightConnector1">
            <a:avLst/>
          </a:prstGeom>
          <a:noFill/>
          <a:ln w="25400" cap="flat" cmpd="sng">
            <a:solidFill>
              <a:srgbClr val="262626"/>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2"/>
        </a:solidFill>
        <a:effectLst/>
      </p:bgPr>
    </p:bg>
    <p:spTree>
      <p:nvGrpSpPr>
        <p:cNvPr id="1" name="Shape 34"/>
        <p:cNvGrpSpPr/>
        <p:nvPr/>
      </p:nvGrpSpPr>
      <p:grpSpPr>
        <a:xfrm>
          <a:off x="0" y="0"/>
          <a:ext cx="0" cy="0"/>
          <a:chOff x="0" y="0"/>
          <a:chExt cx="0" cy="0"/>
        </a:xfrm>
      </p:grpSpPr>
      <p:sp>
        <p:nvSpPr>
          <p:cNvPr id="35" name="Google Shape;35;p5" title="Page Number Shape"/>
          <p:cNvSpPr/>
          <p:nvPr/>
        </p:nvSpPr>
        <p:spPr>
          <a:xfrm>
            <a:off x="11784011" y="1393748"/>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36" name="Google Shape;36;p5"/>
          <p:cNvSpPr txBox="1">
            <a:spLocks noGrp="1"/>
          </p:cNvSpPr>
          <p:nvPr>
            <p:ph type="title"/>
          </p:nvPr>
        </p:nvSpPr>
        <p:spPr>
          <a:xfrm>
            <a:off x="1947673" y="2571722"/>
            <a:ext cx="8296654" cy="3286153"/>
          </a:xfrm>
          <a:prstGeom prst="rect">
            <a:avLst/>
          </a:prstGeom>
          <a:noFill/>
          <a:ln>
            <a:noFill/>
          </a:ln>
        </p:spPr>
        <p:txBody>
          <a:bodyPr spcFirstLastPara="1" wrap="square" lIns="91425" tIns="45700" rIns="91425" bIns="45700" anchor="t" anchorCtr="0"/>
          <a:lstStyle>
            <a:lvl1pPr lvl="0" algn="r">
              <a:lnSpc>
                <a:spcPct val="85000"/>
              </a:lnSpc>
              <a:spcBef>
                <a:spcPts val="0"/>
              </a:spcBef>
              <a:spcAft>
                <a:spcPts val="0"/>
              </a:spcAft>
              <a:buClr>
                <a:srgbClr val="262626"/>
              </a:buClr>
              <a:buSzPts val="7700"/>
              <a:buFont typeface="Century Schoolbook"/>
              <a:buNone/>
              <a:defRPr sz="7700" cap="none">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1947673" y="1393748"/>
            <a:ext cx="8401429" cy="819150"/>
          </a:xfrm>
          <a:prstGeom prst="rect">
            <a:avLst/>
          </a:prstGeom>
          <a:noFill/>
          <a:ln>
            <a:noFill/>
          </a:ln>
        </p:spPr>
        <p:txBody>
          <a:bodyPr spcFirstLastPara="1" wrap="square" lIns="91425" tIns="45700" rIns="91425" bIns="45700" anchor="ctr" anchorCtr="0"/>
          <a:lstStyle>
            <a:lvl1pPr marL="457200" lvl="0" indent="-228600" algn="r">
              <a:lnSpc>
                <a:spcPct val="113000"/>
              </a:lnSpc>
              <a:spcBef>
                <a:spcPts val="0"/>
              </a:spcBef>
              <a:spcAft>
                <a:spcPts val="0"/>
              </a:spcAft>
              <a:buClr>
                <a:srgbClr val="262626"/>
              </a:buClr>
              <a:buSzPts val="2000"/>
              <a:buNone/>
              <a:defRPr sz="2000" b="0" i="1">
                <a:solidFill>
                  <a:srgbClr val="262626"/>
                </a:solidFill>
              </a:defRPr>
            </a:lvl1pPr>
            <a:lvl2pPr marL="914400" lvl="1" indent="-228600" algn="l">
              <a:lnSpc>
                <a:spcPct val="112000"/>
              </a:lnSpc>
              <a:spcBef>
                <a:spcPts val="900"/>
              </a:spcBef>
              <a:spcAft>
                <a:spcPts val="0"/>
              </a:spcAft>
              <a:buClr>
                <a:srgbClr val="888888"/>
              </a:buClr>
              <a:buSzPts val="2000"/>
              <a:buNone/>
              <a:defRPr sz="2000">
                <a:solidFill>
                  <a:srgbClr val="888888"/>
                </a:solidFill>
              </a:defRPr>
            </a:lvl2pPr>
            <a:lvl3pPr marL="1371600" lvl="2" indent="-228600" algn="l">
              <a:lnSpc>
                <a:spcPct val="112000"/>
              </a:lnSpc>
              <a:spcBef>
                <a:spcPts val="900"/>
              </a:spcBef>
              <a:spcAft>
                <a:spcPts val="0"/>
              </a:spcAft>
              <a:buClr>
                <a:srgbClr val="888888"/>
              </a:buClr>
              <a:buSzPts val="1800"/>
              <a:buNone/>
              <a:defRPr sz="1800">
                <a:solidFill>
                  <a:srgbClr val="888888"/>
                </a:solidFill>
              </a:defRPr>
            </a:lvl3pPr>
            <a:lvl4pPr marL="1828800" lvl="3" indent="-228600" algn="l">
              <a:lnSpc>
                <a:spcPct val="112000"/>
              </a:lnSpc>
              <a:spcBef>
                <a:spcPts val="900"/>
              </a:spcBef>
              <a:spcAft>
                <a:spcPts val="0"/>
              </a:spcAft>
              <a:buClr>
                <a:srgbClr val="888888"/>
              </a:buClr>
              <a:buSzPts val="1600"/>
              <a:buNone/>
              <a:defRPr sz="1600">
                <a:solidFill>
                  <a:srgbClr val="888888"/>
                </a:solidFill>
              </a:defRPr>
            </a:lvl4pPr>
            <a:lvl5pPr marL="2286000" lvl="4" indent="-228600" algn="l">
              <a:lnSpc>
                <a:spcPct val="112000"/>
              </a:lnSpc>
              <a:spcBef>
                <a:spcPts val="900"/>
              </a:spcBef>
              <a:spcAft>
                <a:spcPts val="0"/>
              </a:spcAft>
              <a:buClr>
                <a:srgbClr val="888888"/>
              </a:buClr>
              <a:buSzPts val="1600"/>
              <a:buNone/>
              <a:defRPr sz="1600">
                <a:solidFill>
                  <a:srgbClr val="888888"/>
                </a:solidFill>
              </a:defRPr>
            </a:lvl5pPr>
            <a:lvl6pPr marL="2743200" lvl="5" indent="-228600" algn="l">
              <a:lnSpc>
                <a:spcPct val="112000"/>
              </a:lnSpc>
              <a:spcBef>
                <a:spcPts val="1300"/>
              </a:spcBef>
              <a:spcAft>
                <a:spcPts val="0"/>
              </a:spcAft>
              <a:buClr>
                <a:srgbClr val="888888"/>
              </a:buClr>
              <a:buSzPts val="1600"/>
              <a:buNone/>
              <a:defRPr sz="1600">
                <a:solidFill>
                  <a:srgbClr val="888888"/>
                </a:solidFill>
              </a:defRPr>
            </a:lvl6pPr>
            <a:lvl7pPr marL="3200400" lvl="6" indent="-228600" algn="l">
              <a:lnSpc>
                <a:spcPct val="112000"/>
              </a:lnSpc>
              <a:spcBef>
                <a:spcPts val="1300"/>
              </a:spcBef>
              <a:spcAft>
                <a:spcPts val="0"/>
              </a:spcAft>
              <a:buClr>
                <a:srgbClr val="888888"/>
              </a:buClr>
              <a:buSzPts val="1600"/>
              <a:buNone/>
              <a:defRPr sz="1600">
                <a:solidFill>
                  <a:srgbClr val="888888"/>
                </a:solidFill>
              </a:defRPr>
            </a:lvl7pPr>
            <a:lvl8pPr marL="3657600" lvl="7" indent="-228600" algn="l">
              <a:lnSpc>
                <a:spcPct val="112000"/>
              </a:lnSpc>
              <a:spcBef>
                <a:spcPts val="1300"/>
              </a:spcBef>
              <a:spcAft>
                <a:spcPts val="0"/>
              </a:spcAft>
              <a:buClr>
                <a:srgbClr val="888888"/>
              </a:buClr>
              <a:buSzPts val="1600"/>
              <a:buNone/>
              <a:defRPr sz="1600">
                <a:solidFill>
                  <a:srgbClr val="888888"/>
                </a:solidFill>
              </a:defRPr>
            </a:lvl8pPr>
            <a:lvl9pPr marL="4114800" lvl="8" indent="-228600" algn="l">
              <a:lnSpc>
                <a:spcPct val="112000"/>
              </a:lnSpc>
              <a:spcBef>
                <a:spcPts val="1300"/>
              </a:spcBef>
              <a:spcAft>
                <a:spcPts val="0"/>
              </a:spcAft>
              <a:buClr>
                <a:srgbClr val="888888"/>
              </a:buClr>
              <a:buSzPts val="1600"/>
              <a:buNone/>
              <a:defRPr sz="1600">
                <a:solidFill>
                  <a:srgbClr val="888888"/>
                </a:solidFill>
              </a:defRPr>
            </a:lvl9pPr>
          </a:lstStyle>
          <a:p>
            <a:endParaRPr/>
          </a:p>
        </p:txBody>
      </p:sp>
      <p:sp>
        <p:nvSpPr>
          <p:cNvPr id="38" name="Google Shape;38;p5"/>
          <p:cNvSpPr txBox="1">
            <a:spLocks noGrp="1"/>
          </p:cNvSpPr>
          <p:nvPr>
            <p:ph type="dt" idx="10"/>
          </p:nvPr>
        </p:nvSpPr>
        <p:spPr>
          <a:xfrm>
            <a:off x="8742955" y="6314439"/>
            <a:ext cx="1596622"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sz="1200">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1947673" y="6314440"/>
            <a:ext cx="6480226"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b="0">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11784011" y="1620760"/>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1" u="none" strike="noStrike" cap="none">
                <a:solidFill>
                  <a:schemeClr val="lt2"/>
                </a:solidFill>
                <a:latin typeface="Century Schoolbook"/>
                <a:ea typeface="Century Schoolbook"/>
                <a:cs typeface="Century Schoolbook"/>
                <a:sym typeface="Century Schoolbook"/>
              </a:defRPr>
            </a:lvl1pPr>
            <a:lvl2pPr marL="0" lvl="1" indent="0" algn="r">
              <a:spcBef>
                <a:spcPts val="0"/>
              </a:spcBef>
              <a:buNone/>
              <a:defRPr sz="1200" b="0" i="1" u="none" strike="noStrike" cap="none">
                <a:solidFill>
                  <a:schemeClr val="lt2"/>
                </a:solidFill>
                <a:latin typeface="Century Schoolbook"/>
                <a:ea typeface="Century Schoolbook"/>
                <a:cs typeface="Century Schoolbook"/>
                <a:sym typeface="Century Schoolbook"/>
              </a:defRPr>
            </a:lvl2pPr>
            <a:lvl3pPr marL="0" lvl="2" indent="0" algn="r">
              <a:spcBef>
                <a:spcPts val="0"/>
              </a:spcBef>
              <a:buNone/>
              <a:defRPr sz="1200" b="0" i="1" u="none" strike="noStrike" cap="none">
                <a:solidFill>
                  <a:schemeClr val="lt2"/>
                </a:solidFill>
                <a:latin typeface="Century Schoolbook"/>
                <a:ea typeface="Century Schoolbook"/>
                <a:cs typeface="Century Schoolbook"/>
                <a:sym typeface="Century Schoolbook"/>
              </a:defRPr>
            </a:lvl3pPr>
            <a:lvl4pPr marL="0" lvl="3" indent="0" algn="r">
              <a:spcBef>
                <a:spcPts val="0"/>
              </a:spcBef>
              <a:buNone/>
              <a:defRPr sz="1200" b="0" i="1" u="none" strike="noStrike" cap="none">
                <a:solidFill>
                  <a:schemeClr val="lt2"/>
                </a:solidFill>
                <a:latin typeface="Century Schoolbook"/>
                <a:ea typeface="Century Schoolbook"/>
                <a:cs typeface="Century Schoolbook"/>
                <a:sym typeface="Century Schoolbook"/>
              </a:defRPr>
            </a:lvl4pPr>
            <a:lvl5pPr marL="0" lvl="4" indent="0" algn="r">
              <a:spcBef>
                <a:spcPts val="0"/>
              </a:spcBef>
              <a:buNone/>
              <a:defRPr sz="1200" b="0" i="1" u="none" strike="noStrike" cap="none">
                <a:solidFill>
                  <a:schemeClr val="lt2"/>
                </a:solidFill>
                <a:latin typeface="Century Schoolbook"/>
                <a:ea typeface="Century Schoolbook"/>
                <a:cs typeface="Century Schoolbook"/>
                <a:sym typeface="Century Schoolbook"/>
              </a:defRPr>
            </a:lvl5pPr>
            <a:lvl6pPr marL="0" lvl="5" indent="0" algn="r">
              <a:spcBef>
                <a:spcPts val="0"/>
              </a:spcBef>
              <a:buNone/>
              <a:defRPr sz="1200" b="0" i="1" u="none" strike="noStrike" cap="none">
                <a:solidFill>
                  <a:schemeClr val="lt2"/>
                </a:solidFill>
                <a:latin typeface="Century Schoolbook"/>
                <a:ea typeface="Century Schoolbook"/>
                <a:cs typeface="Century Schoolbook"/>
                <a:sym typeface="Century Schoolbook"/>
              </a:defRPr>
            </a:lvl6pPr>
            <a:lvl7pPr marL="0" lvl="6" indent="0" algn="r">
              <a:spcBef>
                <a:spcPts val="0"/>
              </a:spcBef>
              <a:buNone/>
              <a:defRPr sz="1200" b="0" i="1" u="none" strike="noStrike" cap="none">
                <a:solidFill>
                  <a:schemeClr val="lt2"/>
                </a:solidFill>
                <a:latin typeface="Century Schoolbook"/>
                <a:ea typeface="Century Schoolbook"/>
                <a:cs typeface="Century Schoolbook"/>
                <a:sym typeface="Century Schoolbook"/>
              </a:defRPr>
            </a:lvl7pPr>
            <a:lvl8pPr marL="0" lvl="7" indent="0" algn="r">
              <a:spcBef>
                <a:spcPts val="0"/>
              </a:spcBef>
              <a:buNone/>
              <a:defRPr sz="1200" b="0" i="1" u="none" strike="noStrike" cap="none">
                <a:solidFill>
                  <a:schemeClr val="lt2"/>
                </a:solidFill>
                <a:latin typeface="Century Schoolbook"/>
                <a:ea typeface="Century Schoolbook"/>
                <a:cs typeface="Century Schoolbook"/>
                <a:sym typeface="Century Schoolbook"/>
              </a:defRPr>
            </a:lvl8pPr>
            <a:lvl9pPr marL="0" lvl="8" indent="0" algn="r">
              <a:spcBef>
                <a:spcPts val="0"/>
              </a:spcBef>
              <a:buNone/>
              <a:defRPr sz="1200" b="0" i="1" u="none" strike="noStrike" cap="none">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5" title="Horizontal Rule Line"/>
          <p:cNvCxnSpPr/>
          <p:nvPr/>
        </p:nvCxnSpPr>
        <p:spPr>
          <a:xfrm rot="10800000">
            <a:off x="1" y="6178167"/>
            <a:ext cx="10244326" cy="0"/>
          </a:xfrm>
          <a:prstGeom prst="straightConnector1">
            <a:avLst/>
          </a:prstGeom>
          <a:noFill/>
          <a:ln w="25400" cap="flat" cmpd="sng">
            <a:solidFill>
              <a:srgbClr val="262626"/>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5181600" y="540628"/>
            <a:ext cx="6248400" cy="2488946"/>
          </a:xfrm>
          <a:prstGeom prst="rect">
            <a:avLst/>
          </a:prstGeom>
          <a:noFill/>
          <a:ln>
            <a:noFill/>
          </a:ln>
        </p:spPr>
        <p:txBody>
          <a:bodyPr spcFirstLastPara="1" wrap="square" lIns="91425" tIns="45700" rIns="91425" bIns="45700" anchor="t" anchorCtr="0"/>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45" name="Google Shape;45;p6"/>
          <p:cNvSpPr txBox="1">
            <a:spLocks noGrp="1"/>
          </p:cNvSpPr>
          <p:nvPr>
            <p:ph type="body" idx="2"/>
          </p:nvPr>
        </p:nvSpPr>
        <p:spPr>
          <a:xfrm>
            <a:off x="5181600" y="3712467"/>
            <a:ext cx="6248400" cy="2482228"/>
          </a:xfrm>
          <a:prstGeom prst="rect">
            <a:avLst/>
          </a:prstGeom>
          <a:noFill/>
          <a:ln>
            <a:noFill/>
          </a:ln>
        </p:spPr>
        <p:txBody>
          <a:bodyPr spcFirstLastPara="1" wrap="square" lIns="91425" tIns="45700" rIns="91425" bIns="45700" anchor="t" anchorCtr="0"/>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46" name="Google Shape;46;p6"/>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52" name="Google Shape;52;p7"/>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762000" y="555479"/>
            <a:ext cx="3838776" cy="1921022"/>
          </a:xfrm>
          <a:prstGeom prst="rect">
            <a:avLst/>
          </a:prstGeom>
          <a:noFill/>
          <a:ln>
            <a:noFill/>
          </a:ln>
        </p:spPr>
        <p:txBody>
          <a:bodyPr spcFirstLastPara="1" wrap="square" lIns="91425" tIns="45700" rIns="91425" bIns="45700" anchor="t" anchorCtr="0"/>
          <a:lstStyle>
            <a:lvl1pPr lvl="0" algn="r">
              <a:lnSpc>
                <a:spcPct val="93000"/>
              </a:lnSpc>
              <a:spcBef>
                <a:spcPts val="0"/>
              </a:spcBef>
              <a:spcAft>
                <a:spcPts val="0"/>
              </a:spcAft>
              <a:buClr>
                <a:srgbClr val="262626"/>
              </a:buClr>
              <a:buSzPts val="4000"/>
              <a:buFont typeface="Century Schoolbook"/>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5181600" y="564147"/>
            <a:ext cx="6248400" cy="5622644"/>
          </a:xfrm>
          <a:prstGeom prst="rect">
            <a:avLst/>
          </a:prstGeom>
          <a:noFill/>
          <a:ln>
            <a:noFill/>
          </a:ln>
        </p:spPr>
        <p:txBody>
          <a:bodyPr spcFirstLastPara="1" wrap="square" lIns="91425" tIns="45700" rIns="91425" bIns="45700" anchor="t" anchorCtr="0"/>
          <a:lstStyle>
            <a:lvl1pPr marL="457200" lvl="0" indent="-355600" algn="l">
              <a:lnSpc>
                <a:spcPct val="112000"/>
              </a:lnSpc>
              <a:spcBef>
                <a:spcPts val="900"/>
              </a:spcBef>
              <a:spcAft>
                <a:spcPts val="0"/>
              </a:spcAft>
              <a:buClr>
                <a:srgbClr val="262626"/>
              </a:buClr>
              <a:buSzPts val="2000"/>
              <a:buChar char="•"/>
              <a:defRPr sz="2000"/>
            </a:lvl1pPr>
            <a:lvl2pPr marL="914400" lvl="1" indent="-342900" algn="l">
              <a:lnSpc>
                <a:spcPct val="112000"/>
              </a:lnSpc>
              <a:spcBef>
                <a:spcPts val="900"/>
              </a:spcBef>
              <a:spcAft>
                <a:spcPts val="0"/>
              </a:spcAft>
              <a:buClr>
                <a:srgbClr val="262626"/>
              </a:buClr>
              <a:buSzPts val="1800"/>
              <a:buChar char="–"/>
              <a:defRPr sz="1800"/>
            </a:lvl2pPr>
            <a:lvl3pPr marL="1371600" lvl="2" indent="-330200" algn="l">
              <a:lnSpc>
                <a:spcPct val="112000"/>
              </a:lnSpc>
              <a:spcBef>
                <a:spcPts val="900"/>
              </a:spcBef>
              <a:spcAft>
                <a:spcPts val="0"/>
              </a:spcAft>
              <a:buClr>
                <a:srgbClr val="262626"/>
              </a:buClr>
              <a:buSzPts val="1600"/>
              <a:buChar char="•"/>
              <a:defRPr sz="1600"/>
            </a:lvl3pPr>
            <a:lvl4pPr marL="1828800" lvl="3" indent="-317500" algn="l">
              <a:lnSpc>
                <a:spcPct val="112000"/>
              </a:lnSpc>
              <a:spcBef>
                <a:spcPts val="900"/>
              </a:spcBef>
              <a:spcAft>
                <a:spcPts val="0"/>
              </a:spcAft>
              <a:buClr>
                <a:srgbClr val="262626"/>
              </a:buClr>
              <a:buSzPts val="1400"/>
              <a:buChar char="–"/>
              <a:defRPr sz="1400"/>
            </a:lvl4pPr>
            <a:lvl5pPr marL="2286000" lvl="4" indent="-317500" algn="l">
              <a:lnSpc>
                <a:spcPct val="112000"/>
              </a:lnSpc>
              <a:spcBef>
                <a:spcPts val="900"/>
              </a:spcBef>
              <a:spcAft>
                <a:spcPts val="0"/>
              </a:spcAft>
              <a:buClr>
                <a:srgbClr val="262626"/>
              </a:buClr>
              <a:buSzPts val="1400"/>
              <a:buChar char="•"/>
              <a:defRPr sz="1400"/>
            </a:lvl5pPr>
            <a:lvl6pPr marL="2743200" lvl="5" indent="-317500" algn="l">
              <a:lnSpc>
                <a:spcPct val="112000"/>
              </a:lnSpc>
              <a:spcBef>
                <a:spcPts val="1300"/>
              </a:spcBef>
              <a:spcAft>
                <a:spcPts val="0"/>
              </a:spcAft>
              <a:buClr>
                <a:srgbClr val="262626"/>
              </a:buClr>
              <a:buSzPts val="1400"/>
              <a:buChar char="–"/>
              <a:defRPr sz="1400"/>
            </a:lvl6pPr>
            <a:lvl7pPr marL="3200400" lvl="6" indent="-317500" algn="l">
              <a:lnSpc>
                <a:spcPct val="112000"/>
              </a:lnSpc>
              <a:spcBef>
                <a:spcPts val="1300"/>
              </a:spcBef>
              <a:spcAft>
                <a:spcPts val="0"/>
              </a:spcAft>
              <a:buClr>
                <a:srgbClr val="262626"/>
              </a:buClr>
              <a:buSzPts val="1400"/>
              <a:buChar char="•"/>
              <a:defRPr sz="1400"/>
            </a:lvl7pPr>
            <a:lvl8pPr marL="3657600" lvl="7" indent="-317500" algn="l">
              <a:lnSpc>
                <a:spcPct val="112000"/>
              </a:lnSpc>
              <a:spcBef>
                <a:spcPts val="1300"/>
              </a:spcBef>
              <a:spcAft>
                <a:spcPts val="0"/>
              </a:spcAft>
              <a:buClr>
                <a:srgbClr val="262626"/>
              </a:buClr>
              <a:buSzPts val="1400"/>
              <a:buChar char="–"/>
              <a:defRPr sz="1400"/>
            </a:lvl8pPr>
            <a:lvl9pPr marL="4114800" lvl="8" indent="-317500" algn="l">
              <a:lnSpc>
                <a:spcPct val="112000"/>
              </a:lnSpc>
              <a:spcBef>
                <a:spcPts val="1300"/>
              </a:spcBef>
              <a:spcAft>
                <a:spcPts val="0"/>
              </a:spcAft>
              <a:buClr>
                <a:srgbClr val="262626"/>
              </a:buClr>
              <a:buSzPts val="1400"/>
              <a:buChar char="•"/>
              <a:defRPr sz="1400"/>
            </a:lvl9pPr>
          </a:lstStyle>
          <a:p>
            <a:endParaRPr/>
          </a:p>
        </p:txBody>
      </p:sp>
      <p:sp>
        <p:nvSpPr>
          <p:cNvPr id="62" name="Google Shape;62;p9"/>
          <p:cNvSpPr txBox="1">
            <a:spLocks noGrp="1"/>
          </p:cNvSpPr>
          <p:nvPr>
            <p:ph type="body" idx="2"/>
          </p:nvPr>
        </p:nvSpPr>
        <p:spPr>
          <a:xfrm>
            <a:off x="762000" y="2621512"/>
            <a:ext cx="3838776" cy="3239537"/>
          </a:xfrm>
          <a:prstGeom prst="rect">
            <a:avLst/>
          </a:prstGeom>
          <a:noFill/>
          <a:ln>
            <a:noFill/>
          </a:ln>
        </p:spPr>
        <p:txBody>
          <a:bodyPr spcFirstLastPara="1" wrap="square" lIns="91425" tIns="45700" rIns="91425" bIns="45700" anchor="t" anchorCtr="0"/>
          <a:lstStyle>
            <a:lvl1pPr marL="457200" lvl="0" indent="-228600" algn="r">
              <a:lnSpc>
                <a:spcPct val="125000"/>
              </a:lnSpc>
              <a:spcBef>
                <a:spcPts val="900"/>
              </a:spcBef>
              <a:spcAft>
                <a:spcPts val="0"/>
              </a:spcAft>
              <a:buClr>
                <a:srgbClr val="262626"/>
              </a:buClr>
              <a:buSzPts val="1600"/>
              <a:buNone/>
              <a:defRPr sz="1600"/>
            </a:lvl1pPr>
            <a:lvl2pPr marL="914400" lvl="1" indent="-228600" algn="l">
              <a:lnSpc>
                <a:spcPct val="112000"/>
              </a:lnSpc>
              <a:spcBef>
                <a:spcPts val="900"/>
              </a:spcBef>
              <a:spcAft>
                <a:spcPts val="0"/>
              </a:spcAft>
              <a:buClr>
                <a:srgbClr val="262626"/>
              </a:buClr>
              <a:buSzPts val="1400"/>
              <a:buNone/>
              <a:defRPr sz="1400"/>
            </a:lvl2pPr>
            <a:lvl3pPr marL="1371600" lvl="2" indent="-228600" algn="l">
              <a:lnSpc>
                <a:spcPct val="112000"/>
              </a:lnSpc>
              <a:spcBef>
                <a:spcPts val="900"/>
              </a:spcBef>
              <a:spcAft>
                <a:spcPts val="0"/>
              </a:spcAft>
              <a:buClr>
                <a:srgbClr val="262626"/>
              </a:buClr>
              <a:buSzPts val="1200"/>
              <a:buNone/>
              <a:defRPr sz="1200"/>
            </a:lvl3pPr>
            <a:lvl4pPr marL="1828800" lvl="3" indent="-228600" algn="l">
              <a:lnSpc>
                <a:spcPct val="112000"/>
              </a:lnSpc>
              <a:spcBef>
                <a:spcPts val="900"/>
              </a:spcBef>
              <a:spcAft>
                <a:spcPts val="0"/>
              </a:spcAft>
              <a:buClr>
                <a:srgbClr val="262626"/>
              </a:buClr>
              <a:buSzPts val="1000"/>
              <a:buNone/>
              <a:defRPr sz="1000"/>
            </a:lvl4pPr>
            <a:lvl5pPr marL="2286000" lvl="4" indent="-228600" algn="l">
              <a:lnSpc>
                <a:spcPct val="112000"/>
              </a:lnSpc>
              <a:spcBef>
                <a:spcPts val="900"/>
              </a:spcBef>
              <a:spcAft>
                <a:spcPts val="0"/>
              </a:spcAft>
              <a:buClr>
                <a:srgbClr val="262626"/>
              </a:buClr>
              <a:buSzPts val="1000"/>
              <a:buNone/>
              <a:defRPr sz="1000"/>
            </a:lvl5pPr>
            <a:lvl6pPr marL="2743200" lvl="5" indent="-228600" algn="l">
              <a:lnSpc>
                <a:spcPct val="112000"/>
              </a:lnSpc>
              <a:spcBef>
                <a:spcPts val="1300"/>
              </a:spcBef>
              <a:spcAft>
                <a:spcPts val="0"/>
              </a:spcAft>
              <a:buClr>
                <a:srgbClr val="262626"/>
              </a:buClr>
              <a:buSzPts val="1000"/>
              <a:buNone/>
              <a:defRPr sz="1000"/>
            </a:lvl6pPr>
            <a:lvl7pPr marL="3200400" lvl="6" indent="-228600" algn="l">
              <a:lnSpc>
                <a:spcPct val="112000"/>
              </a:lnSpc>
              <a:spcBef>
                <a:spcPts val="1300"/>
              </a:spcBef>
              <a:spcAft>
                <a:spcPts val="0"/>
              </a:spcAft>
              <a:buClr>
                <a:srgbClr val="262626"/>
              </a:buClr>
              <a:buSzPts val="1000"/>
              <a:buNone/>
              <a:defRPr sz="1000"/>
            </a:lvl7pPr>
            <a:lvl8pPr marL="3657600" lvl="7" indent="-228600" algn="l">
              <a:lnSpc>
                <a:spcPct val="112000"/>
              </a:lnSpc>
              <a:spcBef>
                <a:spcPts val="1300"/>
              </a:spcBef>
              <a:spcAft>
                <a:spcPts val="0"/>
              </a:spcAft>
              <a:buClr>
                <a:srgbClr val="262626"/>
              </a:buClr>
              <a:buSzPts val="1000"/>
              <a:buNone/>
              <a:defRPr sz="1000"/>
            </a:lvl8pPr>
            <a:lvl9pPr marL="4114800" lvl="8" indent="-228600" algn="l">
              <a:lnSpc>
                <a:spcPct val="112000"/>
              </a:lnSpc>
              <a:spcBef>
                <a:spcPts val="1300"/>
              </a:spcBef>
              <a:spcAft>
                <a:spcPts val="0"/>
              </a:spcAft>
              <a:buClr>
                <a:srgbClr val="262626"/>
              </a:buClr>
              <a:buSzPts val="1000"/>
              <a:buNone/>
              <a:defRPr sz="1000"/>
            </a:lvl9pPr>
          </a:lstStyle>
          <a:p>
            <a:endParaRPr/>
          </a:p>
        </p:txBody>
      </p:sp>
      <p:sp>
        <p:nvSpPr>
          <p:cNvPr id="63" name="Google Shape;63;p9"/>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66"/>
        <p:cNvGrpSpPr/>
        <p:nvPr/>
      </p:nvGrpSpPr>
      <p:grpSpPr>
        <a:xfrm>
          <a:off x="0" y="0"/>
          <a:ext cx="0" cy="0"/>
          <a:chOff x="0" y="0"/>
          <a:chExt cx="0" cy="0"/>
        </a:xfrm>
      </p:grpSpPr>
      <p:sp>
        <p:nvSpPr>
          <p:cNvPr id="67" name="Google Shape;67;p10" title="Page Number Shape"/>
          <p:cNvSpPr/>
          <p:nvPr/>
        </p:nvSpPr>
        <p:spPr>
          <a:xfrm>
            <a:off x="11784011" y="1189204"/>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68" name="Google Shape;68;p10"/>
          <p:cNvSpPr txBox="1">
            <a:spLocks noGrp="1"/>
          </p:cNvSpPr>
          <p:nvPr>
            <p:ph type="ctrTitle"/>
          </p:nvPr>
        </p:nvSpPr>
        <p:spPr>
          <a:xfrm>
            <a:off x="1088913" y="1143293"/>
            <a:ext cx="7034362" cy="4268965"/>
          </a:xfrm>
          <a:prstGeom prst="rect">
            <a:avLst/>
          </a:prstGeom>
          <a:noFill/>
          <a:ln>
            <a:noFill/>
          </a:ln>
        </p:spPr>
        <p:txBody>
          <a:bodyPr spcFirstLastPara="1" wrap="square" lIns="91425" tIns="45700" rIns="91425" bIns="45700" anchor="t" anchorCtr="0"/>
          <a:lstStyle>
            <a:lvl1pPr lvl="0" algn="l">
              <a:lnSpc>
                <a:spcPct val="85000"/>
              </a:lnSpc>
              <a:spcBef>
                <a:spcPts val="0"/>
              </a:spcBef>
              <a:spcAft>
                <a:spcPts val="0"/>
              </a:spcAft>
              <a:buClr>
                <a:schemeClr val="lt2"/>
              </a:buClr>
              <a:buSzPts val="7700"/>
              <a:buFont typeface="Century Schoolbook"/>
              <a:buNone/>
              <a:defRPr sz="770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txBox="1">
            <a:spLocks noGrp="1"/>
          </p:cNvSpPr>
          <p:nvPr>
            <p:ph type="subTitle" idx="1"/>
          </p:nvPr>
        </p:nvSpPr>
        <p:spPr>
          <a:xfrm>
            <a:off x="1088914" y="5537925"/>
            <a:ext cx="7034362" cy="706355"/>
          </a:xfrm>
          <a:prstGeom prst="rect">
            <a:avLst/>
          </a:prstGeom>
          <a:noFill/>
          <a:ln>
            <a:noFill/>
          </a:ln>
        </p:spPr>
        <p:txBody>
          <a:bodyPr spcFirstLastPara="1" wrap="square" lIns="91425" tIns="45700" rIns="91425" bIns="45700" anchor="t" anchorCtr="0"/>
          <a:lstStyle>
            <a:lvl1pPr lvl="0" algn="l">
              <a:lnSpc>
                <a:spcPct val="114000"/>
              </a:lnSpc>
              <a:spcBef>
                <a:spcPts val="0"/>
              </a:spcBef>
              <a:spcAft>
                <a:spcPts val="0"/>
              </a:spcAft>
              <a:buClr>
                <a:schemeClr val="lt2"/>
              </a:buClr>
              <a:buSzPts val="2000"/>
              <a:buNone/>
              <a:defRPr sz="2000" b="0" i="1">
                <a:solidFill>
                  <a:schemeClr val="lt2"/>
                </a:solidFill>
              </a:defRPr>
            </a:lvl1pPr>
            <a:lvl2pPr lvl="1" algn="ctr">
              <a:lnSpc>
                <a:spcPct val="112000"/>
              </a:lnSpc>
              <a:spcBef>
                <a:spcPts val="900"/>
              </a:spcBef>
              <a:spcAft>
                <a:spcPts val="0"/>
              </a:spcAft>
              <a:buClr>
                <a:srgbClr val="FEFEFE"/>
              </a:buClr>
              <a:buSzPts val="2000"/>
              <a:buNone/>
              <a:defRPr sz="2000"/>
            </a:lvl2pPr>
            <a:lvl3pPr lvl="2" algn="ctr">
              <a:lnSpc>
                <a:spcPct val="112000"/>
              </a:lnSpc>
              <a:spcBef>
                <a:spcPts val="900"/>
              </a:spcBef>
              <a:spcAft>
                <a:spcPts val="0"/>
              </a:spcAft>
              <a:buClr>
                <a:srgbClr val="FEFEFE"/>
              </a:buClr>
              <a:buSzPts val="1800"/>
              <a:buNone/>
              <a:defRPr sz="1800"/>
            </a:lvl3pPr>
            <a:lvl4pPr lvl="3" algn="ctr">
              <a:lnSpc>
                <a:spcPct val="112000"/>
              </a:lnSpc>
              <a:spcBef>
                <a:spcPts val="900"/>
              </a:spcBef>
              <a:spcAft>
                <a:spcPts val="0"/>
              </a:spcAft>
              <a:buClr>
                <a:srgbClr val="FEFEFE"/>
              </a:buClr>
              <a:buSzPts val="1600"/>
              <a:buNone/>
              <a:defRPr sz="1600"/>
            </a:lvl4pPr>
            <a:lvl5pPr lvl="4" algn="ctr">
              <a:lnSpc>
                <a:spcPct val="112000"/>
              </a:lnSpc>
              <a:spcBef>
                <a:spcPts val="900"/>
              </a:spcBef>
              <a:spcAft>
                <a:spcPts val="0"/>
              </a:spcAft>
              <a:buClr>
                <a:srgbClr val="FEFEFE"/>
              </a:buClr>
              <a:buSzPts val="1600"/>
              <a:buNone/>
              <a:defRPr sz="1600"/>
            </a:lvl5pPr>
            <a:lvl6pPr lvl="5" algn="ctr">
              <a:lnSpc>
                <a:spcPct val="112000"/>
              </a:lnSpc>
              <a:spcBef>
                <a:spcPts val="1300"/>
              </a:spcBef>
              <a:spcAft>
                <a:spcPts val="0"/>
              </a:spcAft>
              <a:buClr>
                <a:srgbClr val="FEFEFE"/>
              </a:buClr>
              <a:buSzPts val="1600"/>
              <a:buNone/>
              <a:defRPr sz="1600"/>
            </a:lvl6pPr>
            <a:lvl7pPr lvl="6" algn="ctr">
              <a:lnSpc>
                <a:spcPct val="112000"/>
              </a:lnSpc>
              <a:spcBef>
                <a:spcPts val="1300"/>
              </a:spcBef>
              <a:spcAft>
                <a:spcPts val="0"/>
              </a:spcAft>
              <a:buClr>
                <a:srgbClr val="FEFEFE"/>
              </a:buClr>
              <a:buSzPts val="1600"/>
              <a:buNone/>
              <a:defRPr sz="1600"/>
            </a:lvl7pPr>
            <a:lvl8pPr lvl="7" algn="ctr">
              <a:lnSpc>
                <a:spcPct val="112000"/>
              </a:lnSpc>
              <a:spcBef>
                <a:spcPts val="1300"/>
              </a:spcBef>
              <a:spcAft>
                <a:spcPts val="0"/>
              </a:spcAft>
              <a:buClr>
                <a:srgbClr val="FEFEFE"/>
              </a:buClr>
              <a:buSzPts val="1600"/>
              <a:buNone/>
              <a:defRPr sz="1600"/>
            </a:lvl8pPr>
            <a:lvl9pPr lvl="8" algn="ctr">
              <a:lnSpc>
                <a:spcPct val="112000"/>
              </a:lnSpc>
              <a:spcBef>
                <a:spcPts val="1300"/>
              </a:spcBef>
              <a:spcAft>
                <a:spcPts val="0"/>
              </a:spcAft>
              <a:buClr>
                <a:srgbClr val="FEFEFE"/>
              </a:buClr>
              <a:buSzPts val="1600"/>
              <a:buNone/>
              <a:defRPr sz="1600"/>
            </a:lvl9pPr>
          </a:lstStyle>
          <a:p>
            <a:endParaRPr/>
          </a:p>
        </p:txBody>
      </p:sp>
      <p:sp>
        <p:nvSpPr>
          <p:cNvPr id="70" name="Google Shape;70;p10"/>
          <p:cNvSpPr txBox="1">
            <a:spLocks noGrp="1"/>
          </p:cNvSpPr>
          <p:nvPr>
            <p:ph type="dt" idx="10"/>
          </p:nvPr>
        </p:nvSpPr>
        <p:spPr>
          <a:xfrm>
            <a:off x="1088913" y="6314440"/>
            <a:ext cx="1596622"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12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3000591" y="6314440"/>
            <a:ext cx="5122683"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b="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11784011" y="1416216"/>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1" u="none" strike="noStrike" cap="none">
                <a:solidFill>
                  <a:schemeClr val="dk2"/>
                </a:solidFill>
                <a:latin typeface="Century Schoolbook"/>
                <a:ea typeface="Century Schoolbook"/>
                <a:cs typeface="Century Schoolbook"/>
                <a:sym typeface="Century Schoolbook"/>
              </a:defRPr>
            </a:lvl1pPr>
            <a:lvl2pPr marL="0" lvl="1" indent="0" algn="r">
              <a:spcBef>
                <a:spcPts val="0"/>
              </a:spcBef>
              <a:buNone/>
              <a:defRPr sz="1200" b="0" i="1" u="none" strike="noStrike" cap="none">
                <a:solidFill>
                  <a:schemeClr val="dk2"/>
                </a:solidFill>
                <a:latin typeface="Century Schoolbook"/>
                <a:ea typeface="Century Schoolbook"/>
                <a:cs typeface="Century Schoolbook"/>
                <a:sym typeface="Century Schoolbook"/>
              </a:defRPr>
            </a:lvl2pPr>
            <a:lvl3pPr marL="0" lvl="2" indent="0" algn="r">
              <a:spcBef>
                <a:spcPts val="0"/>
              </a:spcBef>
              <a:buNone/>
              <a:defRPr sz="1200" b="0" i="1" u="none" strike="noStrike" cap="none">
                <a:solidFill>
                  <a:schemeClr val="dk2"/>
                </a:solidFill>
                <a:latin typeface="Century Schoolbook"/>
                <a:ea typeface="Century Schoolbook"/>
                <a:cs typeface="Century Schoolbook"/>
                <a:sym typeface="Century Schoolbook"/>
              </a:defRPr>
            </a:lvl3pPr>
            <a:lvl4pPr marL="0" lvl="3" indent="0" algn="r">
              <a:spcBef>
                <a:spcPts val="0"/>
              </a:spcBef>
              <a:buNone/>
              <a:defRPr sz="1200" b="0" i="1" u="none" strike="noStrike" cap="none">
                <a:solidFill>
                  <a:schemeClr val="dk2"/>
                </a:solidFill>
                <a:latin typeface="Century Schoolbook"/>
                <a:ea typeface="Century Schoolbook"/>
                <a:cs typeface="Century Schoolbook"/>
                <a:sym typeface="Century Schoolbook"/>
              </a:defRPr>
            </a:lvl4pPr>
            <a:lvl5pPr marL="0" lvl="4" indent="0" algn="r">
              <a:spcBef>
                <a:spcPts val="0"/>
              </a:spcBef>
              <a:buNone/>
              <a:defRPr sz="1200" b="0" i="1" u="none" strike="noStrike" cap="none">
                <a:solidFill>
                  <a:schemeClr val="dk2"/>
                </a:solidFill>
                <a:latin typeface="Century Schoolbook"/>
                <a:ea typeface="Century Schoolbook"/>
                <a:cs typeface="Century Schoolbook"/>
                <a:sym typeface="Century Schoolbook"/>
              </a:defRPr>
            </a:lvl5pPr>
            <a:lvl6pPr marL="0" lvl="5" indent="0" algn="r">
              <a:spcBef>
                <a:spcPts val="0"/>
              </a:spcBef>
              <a:buNone/>
              <a:defRPr sz="1200" b="0" i="1" u="none" strike="noStrike" cap="none">
                <a:solidFill>
                  <a:schemeClr val="dk2"/>
                </a:solidFill>
                <a:latin typeface="Century Schoolbook"/>
                <a:ea typeface="Century Schoolbook"/>
                <a:cs typeface="Century Schoolbook"/>
                <a:sym typeface="Century Schoolbook"/>
              </a:defRPr>
            </a:lvl6pPr>
            <a:lvl7pPr marL="0" lvl="6" indent="0" algn="r">
              <a:spcBef>
                <a:spcPts val="0"/>
              </a:spcBef>
              <a:buNone/>
              <a:defRPr sz="1200" b="0" i="1" u="none" strike="noStrike" cap="none">
                <a:solidFill>
                  <a:schemeClr val="dk2"/>
                </a:solidFill>
                <a:latin typeface="Century Schoolbook"/>
                <a:ea typeface="Century Schoolbook"/>
                <a:cs typeface="Century Schoolbook"/>
                <a:sym typeface="Century Schoolbook"/>
              </a:defRPr>
            </a:lvl7pPr>
            <a:lvl8pPr marL="0" lvl="7" indent="0" algn="r">
              <a:spcBef>
                <a:spcPts val="0"/>
              </a:spcBef>
              <a:buNone/>
              <a:defRPr sz="1200" b="0" i="1" u="none" strike="noStrike" cap="none">
                <a:solidFill>
                  <a:schemeClr val="dk2"/>
                </a:solidFill>
                <a:latin typeface="Century Schoolbook"/>
                <a:ea typeface="Century Schoolbook"/>
                <a:cs typeface="Century Schoolbook"/>
                <a:sym typeface="Century Schoolbook"/>
              </a:defRPr>
            </a:lvl8pPr>
            <a:lvl9pPr marL="0" lvl="8" indent="0" algn="r">
              <a:spcBef>
                <a:spcPts val="0"/>
              </a:spcBef>
              <a:buNone/>
              <a:defRPr sz="1200" b="0" i="1" u="none" strike="noStrike" cap="none">
                <a:solidFill>
                  <a:schemeClr val="dk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cxnSp>
        <p:nvCxnSpPr>
          <p:cNvPr id="73" name="Google Shape;73;p10" title="Verticle Rule Line"/>
          <p:cNvCxnSpPr/>
          <p:nvPr/>
        </p:nvCxnSpPr>
        <p:spPr>
          <a:xfrm>
            <a:off x="773855" y="1257300"/>
            <a:ext cx="0" cy="5600700"/>
          </a:xfrm>
          <a:prstGeom prst="straightConnector1">
            <a:avLst/>
          </a:prstGeom>
          <a:noFill/>
          <a:ln w="25400" cap="flat" cmpd="sng">
            <a:solidFill>
              <a:schemeClr val="lt2"/>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762000" y="557784"/>
            <a:ext cx="3831336" cy="4956048"/>
          </a:xfrm>
          <a:prstGeom prst="rect">
            <a:avLst/>
          </a:prstGeom>
          <a:noFill/>
          <a:ln>
            <a:noFill/>
          </a:ln>
        </p:spPr>
        <p:txBody>
          <a:bodyPr spcFirstLastPara="1" wrap="square" lIns="91425" tIns="45700" rIns="91425" bIns="45700" anchor="t" anchorCtr="0"/>
          <a:lstStyle>
            <a:lvl1pPr lvl="0" algn="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txBox="1">
            <a:spLocks noGrp="1"/>
          </p:cNvSpPr>
          <p:nvPr>
            <p:ph type="body" idx="1"/>
          </p:nvPr>
        </p:nvSpPr>
        <p:spPr>
          <a:xfrm>
            <a:off x="5181600" y="558065"/>
            <a:ext cx="6245352" cy="914400"/>
          </a:xfrm>
          <a:prstGeom prst="rect">
            <a:avLst/>
          </a:prstGeom>
          <a:noFill/>
          <a:ln>
            <a:noFill/>
          </a:ln>
        </p:spPr>
        <p:txBody>
          <a:bodyPr spcFirstLastPara="1" wrap="square" lIns="91425" tIns="45700" rIns="91425" bIns="45700" anchor="b" anchorCtr="0"/>
          <a:lstStyle>
            <a:lvl1pPr marL="457200" lvl="0" indent="-228600" algn="l">
              <a:lnSpc>
                <a:spcPct val="113000"/>
              </a:lnSpc>
              <a:spcBef>
                <a:spcPts val="0"/>
              </a:spcBef>
              <a:spcAft>
                <a:spcPts val="0"/>
              </a:spcAft>
              <a:buClr>
                <a:srgbClr val="262626"/>
              </a:buClr>
              <a:buSzPts val="2400"/>
              <a:buNone/>
              <a:defRPr sz="2400" b="0" i="1">
                <a:solidFill>
                  <a:srgbClr val="262626"/>
                </a:solidFill>
              </a:defRPr>
            </a:lvl1pPr>
            <a:lvl2pPr marL="914400" lvl="1" indent="-228600" algn="l">
              <a:lnSpc>
                <a:spcPct val="112000"/>
              </a:lnSpc>
              <a:spcBef>
                <a:spcPts val="900"/>
              </a:spcBef>
              <a:spcAft>
                <a:spcPts val="0"/>
              </a:spcAft>
              <a:buClr>
                <a:srgbClr val="262626"/>
              </a:buClr>
              <a:buSzPts val="2000"/>
              <a:buNone/>
              <a:defRPr sz="2000" b="1"/>
            </a:lvl2pPr>
            <a:lvl3pPr marL="1371600" lvl="2" indent="-228600" algn="l">
              <a:lnSpc>
                <a:spcPct val="112000"/>
              </a:lnSpc>
              <a:spcBef>
                <a:spcPts val="900"/>
              </a:spcBef>
              <a:spcAft>
                <a:spcPts val="0"/>
              </a:spcAft>
              <a:buClr>
                <a:srgbClr val="262626"/>
              </a:buClr>
              <a:buSzPts val="1800"/>
              <a:buNone/>
              <a:defRPr sz="1800" b="1"/>
            </a:lvl3pPr>
            <a:lvl4pPr marL="1828800" lvl="3" indent="-228600" algn="l">
              <a:lnSpc>
                <a:spcPct val="112000"/>
              </a:lnSpc>
              <a:spcBef>
                <a:spcPts val="900"/>
              </a:spcBef>
              <a:spcAft>
                <a:spcPts val="0"/>
              </a:spcAft>
              <a:buClr>
                <a:srgbClr val="262626"/>
              </a:buClr>
              <a:buSzPts val="1600"/>
              <a:buNone/>
              <a:defRPr sz="1600" b="1"/>
            </a:lvl4pPr>
            <a:lvl5pPr marL="2286000" lvl="4" indent="-228600" algn="l">
              <a:lnSpc>
                <a:spcPct val="112000"/>
              </a:lnSpc>
              <a:spcBef>
                <a:spcPts val="900"/>
              </a:spcBef>
              <a:spcAft>
                <a:spcPts val="0"/>
              </a:spcAft>
              <a:buClr>
                <a:srgbClr val="262626"/>
              </a:buClr>
              <a:buSzPts val="1600"/>
              <a:buNone/>
              <a:defRPr sz="1600" b="1"/>
            </a:lvl5pPr>
            <a:lvl6pPr marL="2743200" lvl="5" indent="-228600" algn="l">
              <a:lnSpc>
                <a:spcPct val="112000"/>
              </a:lnSpc>
              <a:spcBef>
                <a:spcPts val="1300"/>
              </a:spcBef>
              <a:spcAft>
                <a:spcPts val="0"/>
              </a:spcAft>
              <a:buClr>
                <a:srgbClr val="262626"/>
              </a:buClr>
              <a:buSzPts val="1600"/>
              <a:buNone/>
              <a:defRPr sz="1600" b="1"/>
            </a:lvl6pPr>
            <a:lvl7pPr marL="3200400" lvl="6" indent="-228600" algn="l">
              <a:lnSpc>
                <a:spcPct val="112000"/>
              </a:lnSpc>
              <a:spcBef>
                <a:spcPts val="1300"/>
              </a:spcBef>
              <a:spcAft>
                <a:spcPts val="0"/>
              </a:spcAft>
              <a:buClr>
                <a:srgbClr val="262626"/>
              </a:buClr>
              <a:buSzPts val="1600"/>
              <a:buNone/>
              <a:defRPr sz="1600" b="1"/>
            </a:lvl7pPr>
            <a:lvl8pPr marL="3657600" lvl="7" indent="-228600" algn="l">
              <a:lnSpc>
                <a:spcPct val="112000"/>
              </a:lnSpc>
              <a:spcBef>
                <a:spcPts val="1300"/>
              </a:spcBef>
              <a:spcAft>
                <a:spcPts val="0"/>
              </a:spcAft>
              <a:buClr>
                <a:srgbClr val="262626"/>
              </a:buClr>
              <a:buSzPts val="1600"/>
              <a:buNone/>
              <a:defRPr sz="1600" b="1"/>
            </a:lvl8pPr>
            <a:lvl9pPr marL="4114800" lvl="8" indent="-228600" algn="l">
              <a:lnSpc>
                <a:spcPct val="112000"/>
              </a:lnSpc>
              <a:spcBef>
                <a:spcPts val="1300"/>
              </a:spcBef>
              <a:spcAft>
                <a:spcPts val="0"/>
              </a:spcAft>
              <a:buClr>
                <a:srgbClr val="262626"/>
              </a:buClr>
              <a:buSzPts val="1600"/>
              <a:buNone/>
              <a:defRPr sz="1600" b="1"/>
            </a:lvl9pPr>
          </a:lstStyle>
          <a:p>
            <a:endParaRPr/>
          </a:p>
        </p:txBody>
      </p:sp>
      <p:sp>
        <p:nvSpPr>
          <p:cNvPr id="77" name="Google Shape;77;p11"/>
          <p:cNvSpPr txBox="1">
            <a:spLocks noGrp="1"/>
          </p:cNvSpPr>
          <p:nvPr>
            <p:ph type="body" idx="2"/>
          </p:nvPr>
        </p:nvSpPr>
        <p:spPr>
          <a:xfrm>
            <a:off x="5181600" y="1526671"/>
            <a:ext cx="6245352" cy="1755648"/>
          </a:xfrm>
          <a:prstGeom prst="rect">
            <a:avLst/>
          </a:prstGeom>
          <a:noFill/>
          <a:ln>
            <a:noFill/>
          </a:ln>
        </p:spPr>
        <p:txBody>
          <a:bodyPr spcFirstLastPara="1" wrap="square" lIns="91425" tIns="45700" rIns="91425" bIns="45700" anchor="t" anchorCtr="0"/>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78" name="Google Shape;78;p11"/>
          <p:cNvSpPr txBox="1">
            <a:spLocks noGrp="1"/>
          </p:cNvSpPr>
          <p:nvPr>
            <p:ph type="body" idx="3"/>
          </p:nvPr>
        </p:nvSpPr>
        <p:spPr>
          <a:xfrm>
            <a:off x="5181600" y="3700826"/>
            <a:ext cx="6248400" cy="914400"/>
          </a:xfrm>
          <a:prstGeom prst="rect">
            <a:avLst/>
          </a:prstGeom>
          <a:noFill/>
          <a:ln>
            <a:noFill/>
          </a:ln>
        </p:spPr>
        <p:txBody>
          <a:bodyPr spcFirstLastPara="1" wrap="square" lIns="91425" tIns="45700" rIns="91425" bIns="45700" anchor="b" anchorCtr="0"/>
          <a:lstStyle>
            <a:lvl1pPr marL="457200" lvl="0" indent="-228600" algn="l">
              <a:lnSpc>
                <a:spcPct val="112000"/>
              </a:lnSpc>
              <a:spcBef>
                <a:spcPts val="900"/>
              </a:spcBef>
              <a:spcAft>
                <a:spcPts val="0"/>
              </a:spcAft>
              <a:buClr>
                <a:srgbClr val="262626"/>
              </a:buClr>
              <a:buSzPts val="2400"/>
              <a:buNone/>
              <a:defRPr sz="2400" b="0" i="1">
                <a:solidFill>
                  <a:srgbClr val="262626"/>
                </a:solidFill>
              </a:defRPr>
            </a:lvl1pPr>
            <a:lvl2pPr marL="914400" lvl="1" indent="-228600" algn="l">
              <a:lnSpc>
                <a:spcPct val="112000"/>
              </a:lnSpc>
              <a:spcBef>
                <a:spcPts val="900"/>
              </a:spcBef>
              <a:spcAft>
                <a:spcPts val="0"/>
              </a:spcAft>
              <a:buClr>
                <a:srgbClr val="262626"/>
              </a:buClr>
              <a:buSzPts val="2000"/>
              <a:buNone/>
              <a:defRPr sz="2000" b="1"/>
            </a:lvl2pPr>
            <a:lvl3pPr marL="1371600" lvl="2" indent="-228600" algn="l">
              <a:lnSpc>
                <a:spcPct val="112000"/>
              </a:lnSpc>
              <a:spcBef>
                <a:spcPts val="900"/>
              </a:spcBef>
              <a:spcAft>
                <a:spcPts val="0"/>
              </a:spcAft>
              <a:buClr>
                <a:srgbClr val="262626"/>
              </a:buClr>
              <a:buSzPts val="1800"/>
              <a:buNone/>
              <a:defRPr sz="1800" b="1"/>
            </a:lvl3pPr>
            <a:lvl4pPr marL="1828800" lvl="3" indent="-228600" algn="l">
              <a:lnSpc>
                <a:spcPct val="112000"/>
              </a:lnSpc>
              <a:spcBef>
                <a:spcPts val="900"/>
              </a:spcBef>
              <a:spcAft>
                <a:spcPts val="0"/>
              </a:spcAft>
              <a:buClr>
                <a:srgbClr val="262626"/>
              </a:buClr>
              <a:buSzPts val="1600"/>
              <a:buNone/>
              <a:defRPr sz="1600" b="1"/>
            </a:lvl4pPr>
            <a:lvl5pPr marL="2286000" lvl="4" indent="-228600" algn="l">
              <a:lnSpc>
                <a:spcPct val="112000"/>
              </a:lnSpc>
              <a:spcBef>
                <a:spcPts val="900"/>
              </a:spcBef>
              <a:spcAft>
                <a:spcPts val="0"/>
              </a:spcAft>
              <a:buClr>
                <a:srgbClr val="262626"/>
              </a:buClr>
              <a:buSzPts val="1600"/>
              <a:buNone/>
              <a:defRPr sz="1600" b="1"/>
            </a:lvl5pPr>
            <a:lvl6pPr marL="2743200" lvl="5" indent="-228600" algn="l">
              <a:lnSpc>
                <a:spcPct val="112000"/>
              </a:lnSpc>
              <a:spcBef>
                <a:spcPts val="1300"/>
              </a:spcBef>
              <a:spcAft>
                <a:spcPts val="0"/>
              </a:spcAft>
              <a:buClr>
                <a:srgbClr val="262626"/>
              </a:buClr>
              <a:buSzPts val="1600"/>
              <a:buNone/>
              <a:defRPr sz="1600" b="1"/>
            </a:lvl6pPr>
            <a:lvl7pPr marL="3200400" lvl="6" indent="-228600" algn="l">
              <a:lnSpc>
                <a:spcPct val="112000"/>
              </a:lnSpc>
              <a:spcBef>
                <a:spcPts val="1300"/>
              </a:spcBef>
              <a:spcAft>
                <a:spcPts val="0"/>
              </a:spcAft>
              <a:buClr>
                <a:srgbClr val="262626"/>
              </a:buClr>
              <a:buSzPts val="1600"/>
              <a:buNone/>
              <a:defRPr sz="1600" b="1"/>
            </a:lvl7pPr>
            <a:lvl8pPr marL="3657600" lvl="7" indent="-228600" algn="l">
              <a:lnSpc>
                <a:spcPct val="112000"/>
              </a:lnSpc>
              <a:spcBef>
                <a:spcPts val="1300"/>
              </a:spcBef>
              <a:spcAft>
                <a:spcPts val="0"/>
              </a:spcAft>
              <a:buClr>
                <a:srgbClr val="262626"/>
              </a:buClr>
              <a:buSzPts val="1600"/>
              <a:buNone/>
              <a:defRPr sz="1600" b="1"/>
            </a:lvl8pPr>
            <a:lvl9pPr marL="4114800" lvl="8" indent="-228600" algn="l">
              <a:lnSpc>
                <a:spcPct val="112000"/>
              </a:lnSpc>
              <a:spcBef>
                <a:spcPts val="1300"/>
              </a:spcBef>
              <a:spcAft>
                <a:spcPts val="0"/>
              </a:spcAft>
              <a:buClr>
                <a:srgbClr val="262626"/>
              </a:buClr>
              <a:buSzPts val="1600"/>
              <a:buNone/>
              <a:defRPr sz="1600" b="1"/>
            </a:lvl9pPr>
          </a:lstStyle>
          <a:p>
            <a:endParaRPr/>
          </a:p>
        </p:txBody>
      </p:sp>
      <p:sp>
        <p:nvSpPr>
          <p:cNvPr id="79" name="Google Shape;79;p11"/>
          <p:cNvSpPr txBox="1">
            <a:spLocks noGrp="1"/>
          </p:cNvSpPr>
          <p:nvPr>
            <p:ph type="body" idx="4"/>
          </p:nvPr>
        </p:nvSpPr>
        <p:spPr>
          <a:xfrm>
            <a:off x="5181600" y="4669432"/>
            <a:ext cx="6245352" cy="1755648"/>
          </a:xfrm>
          <a:prstGeom prst="rect">
            <a:avLst/>
          </a:prstGeom>
          <a:noFill/>
          <a:ln>
            <a:noFill/>
          </a:ln>
        </p:spPr>
        <p:txBody>
          <a:bodyPr spcFirstLastPara="1" wrap="square" lIns="91425" tIns="45700" rIns="91425" bIns="45700" anchor="t" anchorCtr="0"/>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80" name="Google Shape;80;p11"/>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title="Page Number Shape"/>
          <p:cNvSpPr/>
          <p:nvPr/>
        </p:nvSpPr>
        <p:spPr>
          <a:xfrm>
            <a:off x="11784011" y="5380580"/>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sp>
      <p:sp>
        <p:nvSpPr>
          <p:cNvPr id="7" name="Google Shape;7;p1"/>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lstStyle>
            <a:lvl1pPr marR="0" lvl="0" algn="r" rtl="0">
              <a:lnSpc>
                <a:spcPct val="90000"/>
              </a:lnSpc>
              <a:spcBef>
                <a:spcPts val="0"/>
              </a:spcBef>
              <a:spcAft>
                <a:spcPts val="0"/>
              </a:spcAft>
              <a:buClr>
                <a:srgbClr val="FEFEFE"/>
              </a:buClr>
              <a:buSzPts val="5000"/>
              <a:buFont typeface="Century Schoolbook"/>
              <a:buNone/>
              <a:defRPr sz="5000" b="0" i="1" u="none" strike="noStrike" cap="none">
                <a:solidFill>
                  <a:srgbClr val="FEFEFE"/>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lstStyle>
            <a:lvl1pPr marL="457200" marR="0" lvl="0" indent="-355600" algn="l" rtl="0">
              <a:lnSpc>
                <a:spcPct val="112000"/>
              </a:lnSpc>
              <a:spcBef>
                <a:spcPts val="900"/>
              </a:spcBef>
              <a:spcAft>
                <a:spcPts val="0"/>
              </a:spcAft>
              <a:buClr>
                <a:srgbClr val="FEFEFE"/>
              </a:buClr>
              <a:buSzPts val="2000"/>
              <a:buFont typeface="Arial"/>
              <a:buChar char="•"/>
              <a:defRPr sz="2000" b="0" i="0" u="none" strike="noStrike" cap="none">
                <a:solidFill>
                  <a:srgbClr val="FEFEFE"/>
                </a:solidFill>
                <a:latin typeface="Corbel"/>
                <a:ea typeface="Corbel"/>
                <a:cs typeface="Corbel"/>
                <a:sym typeface="Corbel"/>
              </a:defRPr>
            </a:lvl1pPr>
            <a:lvl2pPr marL="914400" marR="0" lvl="1" indent="-342900" algn="l" rtl="0">
              <a:lnSpc>
                <a:spcPct val="112000"/>
              </a:lnSpc>
              <a:spcBef>
                <a:spcPts val="900"/>
              </a:spcBef>
              <a:spcAft>
                <a:spcPts val="0"/>
              </a:spcAft>
              <a:buClr>
                <a:srgbClr val="FEFEFE"/>
              </a:buClr>
              <a:buSzPts val="1800"/>
              <a:buFont typeface="Corbel"/>
              <a:buChar char="–"/>
              <a:defRPr sz="1800" b="0" i="0" u="none" strike="noStrike" cap="none">
                <a:solidFill>
                  <a:srgbClr val="FEFEFE"/>
                </a:solidFill>
                <a:latin typeface="Corbel"/>
                <a:ea typeface="Corbel"/>
                <a:cs typeface="Corbel"/>
                <a:sym typeface="Corbel"/>
              </a:defRPr>
            </a:lvl2pPr>
            <a:lvl3pPr marL="1371600" marR="0" lvl="2" indent="-330200" algn="l" rtl="0">
              <a:lnSpc>
                <a:spcPct val="112000"/>
              </a:lnSpc>
              <a:spcBef>
                <a:spcPts val="900"/>
              </a:spcBef>
              <a:spcAft>
                <a:spcPts val="0"/>
              </a:spcAft>
              <a:buClr>
                <a:srgbClr val="FEFEFE"/>
              </a:buClr>
              <a:buSzPts val="1600"/>
              <a:buFont typeface="Arial"/>
              <a:buChar char="•"/>
              <a:defRPr sz="1600" b="0" i="0" u="none" strike="noStrike" cap="none">
                <a:solidFill>
                  <a:srgbClr val="FEFEFE"/>
                </a:solidFill>
                <a:latin typeface="Corbel"/>
                <a:ea typeface="Corbel"/>
                <a:cs typeface="Corbel"/>
                <a:sym typeface="Corbel"/>
              </a:defRPr>
            </a:lvl3pPr>
            <a:lvl4pPr marL="1828800" marR="0" lvl="3" indent="-317500" algn="l" rtl="0">
              <a:lnSpc>
                <a:spcPct val="112000"/>
              </a:lnSpc>
              <a:spcBef>
                <a:spcPts val="900"/>
              </a:spcBef>
              <a:spcAft>
                <a:spcPts val="0"/>
              </a:spcAft>
              <a:buClr>
                <a:srgbClr val="FEFEFE"/>
              </a:buClr>
              <a:buSzPts val="1400"/>
              <a:buFont typeface="Corbel"/>
              <a:buChar char="–"/>
              <a:defRPr sz="1400" b="0" i="0" u="none" strike="noStrike" cap="none">
                <a:solidFill>
                  <a:srgbClr val="FEFEFE"/>
                </a:solidFill>
                <a:latin typeface="Corbel"/>
                <a:ea typeface="Corbel"/>
                <a:cs typeface="Corbel"/>
                <a:sym typeface="Corbel"/>
              </a:defRPr>
            </a:lvl4pPr>
            <a:lvl5pPr marL="2286000" marR="0" lvl="4" indent="-317500" algn="l" rtl="0">
              <a:lnSpc>
                <a:spcPct val="112000"/>
              </a:lnSpc>
              <a:spcBef>
                <a:spcPts val="900"/>
              </a:spcBef>
              <a:spcAft>
                <a:spcPts val="0"/>
              </a:spcAft>
              <a:buClr>
                <a:srgbClr val="FEFEFE"/>
              </a:buClr>
              <a:buSzPts val="1400"/>
              <a:buFont typeface="Arial"/>
              <a:buChar char="•"/>
              <a:defRPr sz="1400" b="0" i="1" u="none" strike="noStrike" cap="none">
                <a:solidFill>
                  <a:srgbClr val="FEFEFE"/>
                </a:solidFill>
                <a:latin typeface="Corbel"/>
                <a:ea typeface="Corbel"/>
                <a:cs typeface="Corbel"/>
                <a:sym typeface="Corbel"/>
              </a:defRPr>
            </a:lvl5pPr>
            <a:lvl6pPr marL="2743200" marR="0" lvl="5" indent="-317500" algn="l" rtl="0">
              <a:lnSpc>
                <a:spcPct val="112000"/>
              </a:lnSpc>
              <a:spcBef>
                <a:spcPts val="1300"/>
              </a:spcBef>
              <a:spcAft>
                <a:spcPts val="0"/>
              </a:spcAft>
              <a:buClr>
                <a:srgbClr val="FEFEFE"/>
              </a:buClr>
              <a:buSzPts val="1400"/>
              <a:buFont typeface="Corbel"/>
              <a:buChar char="–"/>
              <a:defRPr sz="1400" b="0" i="0" u="none" strike="noStrike" cap="none">
                <a:solidFill>
                  <a:srgbClr val="FEFEFE"/>
                </a:solidFill>
                <a:latin typeface="Corbel"/>
                <a:ea typeface="Corbel"/>
                <a:cs typeface="Corbel"/>
                <a:sym typeface="Corbel"/>
              </a:defRPr>
            </a:lvl6pPr>
            <a:lvl7pPr marL="3200400" marR="0" lvl="6" indent="-317500" algn="l" rtl="0">
              <a:lnSpc>
                <a:spcPct val="112000"/>
              </a:lnSpc>
              <a:spcBef>
                <a:spcPts val="1300"/>
              </a:spcBef>
              <a:spcAft>
                <a:spcPts val="0"/>
              </a:spcAft>
              <a:buClr>
                <a:srgbClr val="FEFEFE"/>
              </a:buClr>
              <a:buSzPts val="1400"/>
              <a:buFont typeface="Arial"/>
              <a:buChar char="•"/>
              <a:defRPr sz="1400" b="0" i="1" u="none" strike="noStrike" cap="none">
                <a:solidFill>
                  <a:srgbClr val="FEFEFE"/>
                </a:solidFill>
                <a:latin typeface="Corbel"/>
                <a:ea typeface="Corbel"/>
                <a:cs typeface="Corbel"/>
                <a:sym typeface="Corbel"/>
              </a:defRPr>
            </a:lvl7pPr>
            <a:lvl8pPr marL="3657600" marR="0" lvl="7" indent="-317500" algn="l" rtl="0">
              <a:lnSpc>
                <a:spcPct val="112000"/>
              </a:lnSpc>
              <a:spcBef>
                <a:spcPts val="1300"/>
              </a:spcBef>
              <a:spcAft>
                <a:spcPts val="0"/>
              </a:spcAft>
              <a:buClr>
                <a:srgbClr val="FEFEFE"/>
              </a:buClr>
              <a:buSzPts val="1400"/>
              <a:buFont typeface="Corbel"/>
              <a:buChar char="–"/>
              <a:defRPr sz="1400" b="0" i="0" u="none" strike="noStrike" cap="none">
                <a:solidFill>
                  <a:srgbClr val="FEFEFE"/>
                </a:solidFill>
                <a:latin typeface="Corbel"/>
                <a:ea typeface="Corbel"/>
                <a:cs typeface="Corbel"/>
                <a:sym typeface="Corbel"/>
              </a:defRPr>
            </a:lvl8pPr>
            <a:lvl9pPr marL="4114800" marR="0" lvl="8" indent="-317500" algn="l" rtl="0">
              <a:lnSpc>
                <a:spcPct val="112000"/>
              </a:lnSpc>
              <a:spcBef>
                <a:spcPts val="1300"/>
              </a:spcBef>
              <a:spcAft>
                <a:spcPts val="0"/>
              </a:spcAft>
              <a:buClr>
                <a:srgbClr val="FEFEFE"/>
              </a:buClr>
              <a:buSzPts val="1400"/>
              <a:buFont typeface="Arial"/>
              <a:buChar char="•"/>
              <a:defRPr sz="1400" b="0" i="1" u="none" strike="noStrike" cap="none">
                <a:solidFill>
                  <a:srgbClr val="FEFEFE"/>
                </a:solidFill>
                <a:latin typeface="Corbel"/>
                <a:ea typeface="Corbel"/>
                <a:cs typeface="Corbel"/>
                <a:sym typeface="Corbel"/>
              </a:defRPr>
            </a:lvl9pPr>
          </a:lstStyle>
          <a:p>
            <a:endParaRPr/>
          </a:p>
        </p:txBody>
      </p:sp>
      <p:sp>
        <p:nvSpPr>
          <p:cNvPr id="9" name="Google Shape;9;p1"/>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000" b="0" i="1" u="none" strike="noStrike" cap="none">
                <a:solidFill>
                  <a:srgbClr val="FEFEFE"/>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0" name="Google Shape;10;p1"/>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1" i="1" u="none" strike="noStrike" cap="none">
                <a:solidFill>
                  <a:srgbClr val="FEFEFE"/>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1" name="Google Shape;11;p1"/>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1pPr>
            <a:lvl2pPr marL="0" marR="0" lvl="1"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2pPr>
            <a:lvl3pPr marL="0" marR="0" lvl="2"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3pPr>
            <a:lvl4pPr marL="0" marR="0" lvl="3"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4pPr>
            <a:lvl5pPr marL="0" marR="0" lvl="4"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5pPr>
            <a:lvl6pPr marL="0" marR="0" lvl="5"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6pPr>
            <a:lvl7pPr marL="0" marR="0" lvl="6"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7pPr>
            <a:lvl8pPr marL="0" marR="0" lvl="7"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8pPr>
            <a:lvl9pPr marL="0" marR="0" lvl="8" indent="0" algn="r" rtl="0">
              <a:spcBef>
                <a:spcPts val="0"/>
              </a:spcBef>
              <a:buNone/>
              <a:defRPr sz="1200" b="0" i="1" u="none" strike="noStrike" cap="none">
                <a:solidFill>
                  <a:schemeClr val="dk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cxnSp>
        <p:nvCxnSpPr>
          <p:cNvPr id="12" name="Google Shape;12;p1" title="Horizontal Rule Line"/>
          <p:cNvCxnSpPr/>
          <p:nvPr/>
        </p:nvCxnSpPr>
        <p:spPr>
          <a:xfrm>
            <a:off x="0" y="6199730"/>
            <a:ext cx="4495800" cy="0"/>
          </a:xfrm>
          <a:prstGeom prst="straightConnector1">
            <a:avLst/>
          </a:prstGeom>
          <a:noFill/>
          <a:ln w="25400" cap="flat" cmpd="sng">
            <a:solidFill>
              <a:srgbClr val="FEFEFE"/>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1"/>
        <p:cNvGrpSpPr/>
        <p:nvPr/>
      </p:nvGrpSpPr>
      <p:grpSpPr>
        <a:xfrm>
          <a:off x="0" y="0"/>
          <a:ext cx="0" cy="0"/>
          <a:chOff x="0" y="0"/>
          <a:chExt cx="0" cy="0"/>
        </a:xfrm>
      </p:grpSpPr>
      <p:sp>
        <p:nvSpPr>
          <p:cNvPr id="22" name="Google Shape;22;p3" title="Page Number Shape"/>
          <p:cNvSpPr/>
          <p:nvPr/>
        </p:nvSpPr>
        <p:spPr>
          <a:xfrm>
            <a:off x="11784011" y="5380580"/>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23" name="Google Shape;23;p3"/>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lstStyle>
            <a:lvl1pPr marR="0" lvl="0" algn="r" rtl="0">
              <a:lnSpc>
                <a:spcPct val="90000"/>
              </a:lnSpc>
              <a:spcBef>
                <a:spcPts val="0"/>
              </a:spcBef>
              <a:spcAft>
                <a:spcPts val="0"/>
              </a:spcAft>
              <a:buClr>
                <a:srgbClr val="262626"/>
              </a:buClr>
              <a:buSzPts val="5000"/>
              <a:buFont typeface="Century Schoolbook"/>
              <a:buNone/>
              <a:defRPr sz="5000" b="0" i="1" u="none" strike="noStrike" cap="none">
                <a:solidFill>
                  <a:srgbClr val="262626"/>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3"/>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lstStyle>
            <a:lvl1pPr marL="457200" marR="0" lvl="0" indent="-355600" algn="l" rtl="0">
              <a:lnSpc>
                <a:spcPct val="112000"/>
              </a:lnSpc>
              <a:spcBef>
                <a:spcPts val="9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1pPr>
            <a:lvl2pPr marL="914400" marR="0" lvl="1" indent="-342900" algn="l" rtl="0">
              <a:lnSpc>
                <a:spcPct val="112000"/>
              </a:lnSpc>
              <a:spcBef>
                <a:spcPts val="900"/>
              </a:spcBef>
              <a:spcAft>
                <a:spcPts val="0"/>
              </a:spcAft>
              <a:buClr>
                <a:srgbClr val="262626"/>
              </a:buClr>
              <a:buSzPts val="1800"/>
              <a:buFont typeface="Corbel"/>
              <a:buChar char="–"/>
              <a:defRPr sz="1800" b="0" i="0" u="none" strike="noStrike" cap="none">
                <a:solidFill>
                  <a:srgbClr val="262626"/>
                </a:solidFill>
                <a:latin typeface="Corbel"/>
                <a:ea typeface="Corbel"/>
                <a:cs typeface="Corbel"/>
                <a:sym typeface="Corbel"/>
              </a:defRPr>
            </a:lvl2pPr>
            <a:lvl3pPr marL="1371600" marR="0" lvl="2" indent="-330200" algn="l" rtl="0">
              <a:lnSpc>
                <a:spcPct val="112000"/>
              </a:lnSpc>
              <a:spcBef>
                <a:spcPts val="900"/>
              </a:spcBef>
              <a:spcAft>
                <a:spcPts val="0"/>
              </a:spcAft>
              <a:buClr>
                <a:srgbClr val="262626"/>
              </a:buClr>
              <a:buSzPts val="1600"/>
              <a:buFont typeface="Arial"/>
              <a:buChar char="•"/>
              <a:defRPr sz="1600" b="0" i="0" u="none" strike="noStrike" cap="none">
                <a:solidFill>
                  <a:srgbClr val="262626"/>
                </a:solidFill>
                <a:latin typeface="Corbel"/>
                <a:ea typeface="Corbel"/>
                <a:cs typeface="Corbel"/>
                <a:sym typeface="Corbel"/>
              </a:defRPr>
            </a:lvl3pPr>
            <a:lvl4pPr marL="1828800" marR="0" lvl="3" indent="-317500" algn="l" rtl="0">
              <a:lnSpc>
                <a:spcPct val="112000"/>
              </a:lnSpc>
              <a:spcBef>
                <a:spcPts val="9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4pPr>
            <a:lvl5pPr marL="2286000" marR="0" lvl="4" indent="-317500" algn="l" rtl="0">
              <a:lnSpc>
                <a:spcPct val="112000"/>
              </a:lnSpc>
              <a:spcBef>
                <a:spcPts val="9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5pPr>
            <a:lvl6pPr marL="2743200" marR="0" lvl="5" indent="-317500"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6pPr>
            <a:lvl7pPr marL="3200400" marR="0" lvl="6" indent="-317500"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7pPr>
            <a:lvl8pPr marL="3657600" marR="0" lvl="7" indent="-317500"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8pPr>
            <a:lvl9pPr marL="4114800" marR="0" lvl="8" indent="-317500"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9pPr>
          </a:lstStyle>
          <a:p>
            <a:endParaRPr/>
          </a:p>
        </p:txBody>
      </p:sp>
      <p:sp>
        <p:nvSpPr>
          <p:cNvPr id="25" name="Google Shape;25;p3"/>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000" b="0" i="1" u="none" strike="noStrike" cap="none">
                <a:solidFill>
                  <a:srgbClr val="26262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6" name="Google Shape;26;p3"/>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1" i="1" u="none" strike="noStrike" cap="none">
                <a:solidFill>
                  <a:srgbClr val="26262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27" name="Google Shape;27;p3"/>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1pPr>
            <a:lvl2pPr marL="0" marR="0" lvl="1"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2pPr>
            <a:lvl3pPr marL="0" marR="0" lvl="2"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3pPr>
            <a:lvl4pPr marL="0" marR="0" lvl="3"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4pPr>
            <a:lvl5pPr marL="0" marR="0" lvl="4"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5pPr>
            <a:lvl6pPr marL="0" marR="0" lvl="5"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6pPr>
            <a:lvl7pPr marL="0" marR="0" lvl="6"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7pPr>
            <a:lvl8pPr marL="0" marR="0" lvl="7"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8pPr>
            <a:lvl9pPr marL="0" marR="0" lvl="8" indent="0" algn="r" rtl="0">
              <a:spcBef>
                <a:spcPts val="0"/>
              </a:spcBef>
              <a:buNone/>
              <a:defRPr sz="1200" b="0" i="1" u="none" strike="noStrike" cap="none">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a:t>
            </a:fld>
            <a:endParaRPr/>
          </a:p>
        </p:txBody>
      </p:sp>
      <p:cxnSp>
        <p:nvCxnSpPr>
          <p:cNvPr id="28" name="Google Shape;28;p3" title="Horizontal Rule Line"/>
          <p:cNvCxnSpPr/>
          <p:nvPr/>
        </p:nvCxnSpPr>
        <p:spPr>
          <a:xfrm>
            <a:off x="0" y="6199730"/>
            <a:ext cx="4495800" cy="0"/>
          </a:xfrm>
          <a:prstGeom prst="straightConnector1">
            <a:avLst/>
          </a:prstGeom>
          <a:noFill/>
          <a:ln w="25400" cap="flat" cmpd="sng">
            <a:solidFill>
              <a:srgbClr val="262626"/>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3E"/>
        </a:solidFill>
        <a:effectLst/>
      </p:bgPr>
    </p:bg>
    <p:spTree>
      <p:nvGrpSpPr>
        <p:cNvPr id="1" name="Shape 107"/>
        <p:cNvGrpSpPr/>
        <p:nvPr/>
      </p:nvGrpSpPr>
      <p:grpSpPr>
        <a:xfrm>
          <a:off x="0" y="0"/>
          <a:ext cx="0" cy="0"/>
          <a:chOff x="0" y="0"/>
          <a:chExt cx="0" cy="0"/>
        </a:xfrm>
      </p:grpSpPr>
      <p:sp>
        <p:nvSpPr>
          <p:cNvPr id="108" name="Google Shape;108;p15"/>
          <p:cNvSpPr txBox="1">
            <a:spLocks noGrp="1"/>
          </p:cNvSpPr>
          <p:nvPr>
            <p:ph type="ctrTitle"/>
          </p:nvPr>
        </p:nvSpPr>
        <p:spPr>
          <a:xfrm>
            <a:off x="1088913" y="1829093"/>
            <a:ext cx="7034362" cy="4268965"/>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0"/>
              </a:spcBef>
              <a:spcAft>
                <a:spcPts val="0"/>
              </a:spcAft>
              <a:buClr>
                <a:schemeClr val="lt2"/>
              </a:buClr>
              <a:buSzPts val="7700"/>
              <a:buFont typeface="Georgia"/>
              <a:buNone/>
            </a:pPr>
            <a:r>
              <a:rPr lang="en-US" sz="7000" i="0">
                <a:latin typeface="Georgia"/>
                <a:ea typeface="Georgia"/>
                <a:cs typeface="Georgia"/>
                <a:sym typeface="Georgia"/>
              </a:rPr>
              <a:t>UNALIENABLE RIGHTS</a:t>
            </a:r>
            <a:endParaRPr sz="7000"/>
          </a:p>
        </p:txBody>
      </p:sp>
      <p:sp>
        <p:nvSpPr>
          <p:cNvPr id="109" name="Google Shape;109;p15"/>
          <p:cNvSpPr txBox="1">
            <a:spLocks noGrp="1"/>
          </p:cNvSpPr>
          <p:nvPr>
            <p:ph type="subTitle" idx="1"/>
          </p:nvPr>
        </p:nvSpPr>
        <p:spPr>
          <a:xfrm>
            <a:off x="1088913" y="4191000"/>
            <a:ext cx="7034362" cy="706355"/>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0"/>
              </a:spcAft>
              <a:buClr>
                <a:schemeClr val="lt2"/>
              </a:buClr>
              <a:buSzPts val="2000"/>
              <a:buNone/>
            </a:pPr>
            <a:r>
              <a:rPr lang="en-US"/>
              <a:t>Patriot Week lesson: 6</a:t>
            </a:r>
            <a:r>
              <a:rPr lang="en-US" baseline="30000"/>
              <a:t>th</a:t>
            </a:r>
            <a:r>
              <a:rPr lang="en-US"/>
              <a:t>, 7</a:t>
            </a:r>
            <a:r>
              <a:rPr lang="en-US" baseline="30000"/>
              <a:t>th</a:t>
            </a:r>
            <a:r>
              <a:rPr lang="en-US"/>
              <a:t>, and 8</a:t>
            </a:r>
            <a:r>
              <a:rPr lang="en-US" baseline="30000"/>
              <a:t>th</a:t>
            </a:r>
            <a:r>
              <a:rPr lang="en-US"/>
              <a:t> grade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p:nvPr/>
        </p:nvSpPr>
        <p:spPr>
          <a:xfrm>
            <a:off x="407085" y="385947"/>
            <a:ext cx="110229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i="1">
                <a:solidFill>
                  <a:srgbClr val="000066"/>
                </a:solidFill>
                <a:latin typeface="Georgia"/>
                <a:ea typeface="Georgia"/>
                <a:cs typeface="Georgia"/>
                <a:sym typeface="Georgia"/>
              </a:rPr>
              <a:t>The Bill of Rights </a:t>
            </a:r>
            <a:endParaRPr/>
          </a:p>
        </p:txBody>
      </p:sp>
      <p:sp>
        <p:nvSpPr>
          <p:cNvPr id="161" name="Google Shape;161;p24"/>
          <p:cNvSpPr txBox="1"/>
          <p:nvPr/>
        </p:nvSpPr>
        <p:spPr>
          <a:xfrm>
            <a:off x="1354200" y="1667125"/>
            <a:ext cx="7654800" cy="37101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0066"/>
              </a:buClr>
              <a:buSzPts val="2800"/>
              <a:buChar char="•"/>
            </a:pPr>
            <a:r>
              <a:rPr lang="en-US" sz="2800">
                <a:solidFill>
                  <a:srgbClr val="000066"/>
                </a:solidFill>
                <a:latin typeface="Georgia"/>
                <a:ea typeface="Georgia"/>
                <a:cs typeface="Georgia"/>
                <a:sym typeface="Georgia"/>
              </a:rPr>
              <a:t>Free exercise of religion</a:t>
            </a:r>
            <a:endParaRPr sz="2800">
              <a:solidFill>
                <a:srgbClr val="000066"/>
              </a:solidFill>
              <a:latin typeface="Georgia"/>
              <a:ea typeface="Georgia"/>
              <a:cs typeface="Georgia"/>
              <a:sym typeface="Georgia"/>
            </a:endParaRPr>
          </a:p>
          <a:p>
            <a:pPr marL="285750" marR="0" lvl="0" indent="-285750" algn="l" rtl="0">
              <a:spcBef>
                <a:spcPts val="0"/>
              </a:spcBef>
              <a:spcAft>
                <a:spcPts val="0"/>
              </a:spcAft>
              <a:buClr>
                <a:srgbClr val="000066"/>
              </a:buClr>
              <a:buSzPts val="2800"/>
              <a:buChar char="•"/>
            </a:pPr>
            <a:r>
              <a:rPr lang="en-US" sz="2800">
                <a:solidFill>
                  <a:srgbClr val="000066"/>
                </a:solidFill>
                <a:latin typeface="Georgia"/>
                <a:ea typeface="Georgia"/>
                <a:cs typeface="Georgia"/>
                <a:sym typeface="Georgia"/>
              </a:rPr>
              <a:t>Freedom of speech</a:t>
            </a:r>
            <a:endParaRPr sz="2800">
              <a:solidFill>
                <a:srgbClr val="000066"/>
              </a:solidFill>
              <a:latin typeface="Georgia"/>
              <a:ea typeface="Georgia"/>
              <a:cs typeface="Georgia"/>
              <a:sym typeface="Georgia"/>
            </a:endParaRPr>
          </a:p>
          <a:p>
            <a:pPr marL="285750" marR="0" lvl="0" indent="-285750" algn="l" rtl="0">
              <a:spcBef>
                <a:spcPts val="0"/>
              </a:spcBef>
              <a:spcAft>
                <a:spcPts val="0"/>
              </a:spcAft>
              <a:buClr>
                <a:srgbClr val="000066"/>
              </a:buClr>
              <a:buSzPts val="2800"/>
              <a:buChar char="•"/>
            </a:pPr>
            <a:r>
              <a:rPr lang="en-US" sz="2800">
                <a:solidFill>
                  <a:srgbClr val="000066"/>
                </a:solidFill>
                <a:latin typeface="Georgia"/>
                <a:ea typeface="Georgia"/>
                <a:cs typeface="Georgia"/>
                <a:sym typeface="Georgia"/>
              </a:rPr>
              <a:t>Freedom of the press</a:t>
            </a:r>
            <a:endParaRPr sz="2800">
              <a:solidFill>
                <a:srgbClr val="000066"/>
              </a:solidFill>
              <a:latin typeface="Georgia"/>
              <a:ea typeface="Georgia"/>
              <a:cs typeface="Georgia"/>
              <a:sym typeface="Georgia"/>
            </a:endParaRPr>
          </a:p>
          <a:p>
            <a:pPr marL="285750" marR="0" lvl="0" indent="-285750" algn="l" rtl="0">
              <a:spcBef>
                <a:spcPts val="0"/>
              </a:spcBef>
              <a:spcAft>
                <a:spcPts val="0"/>
              </a:spcAft>
              <a:buClr>
                <a:srgbClr val="000066"/>
              </a:buClr>
              <a:buSzPts val="2800"/>
              <a:buChar char="•"/>
            </a:pPr>
            <a:r>
              <a:rPr lang="en-US" sz="2800">
                <a:solidFill>
                  <a:srgbClr val="000066"/>
                </a:solidFill>
                <a:latin typeface="Georgia"/>
                <a:ea typeface="Georgia"/>
                <a:cs typeface="Georgia"/>
                <a:sym typeface="Georgia"/>
              </a:rPr>
              <a:t>Right to petition the government</a:t>
            </a:r>
            <a:endParaRPr sz="2800">
              <a:solidFill>
                <a:srgbClr val="000066"/>
              </a:solidFill>
              <a:latin typeface="Georgia"/>
              <a:ea typeface="Georgia"/>
              <a:cs typeface="Georgia"/>
              <a:sym typeface="Georgia"/>
            </a:endParaRPr>
          </a:p>
          <a:p>
            <a:pPr marL="285750" marR="0" lvl="0" indent="-285750" algn="l" rtl="0">
              <a:spcBef>
                <a:spcPts val="0"/>
              </a:spcBef>
              <a:spcAft>
                <a:spcPts val="0"/>
              </a:spcAft>
              <a:buClr>
                <a:srgbClr val="000066"/>
              </a:buClr>
              <a:buSzPts val="2800"/>
              <a:buChar char="•"/>
            </a:pPr>
            <a:r>
              <a:rPr lang="en-US" sz="2800">
                <a:solidFill>
                  <a:srgbClr val="000066"/>
                </a:solidFill>
                <a:latin typeface="Georgia"/>
                <a:ea typeface="Georgia"/>
                <a:cs typeface="Georgia"/>
                <a:sym typeface="Georgia"/>
              </a:rPr>
              <a:t>Right to assemble</a:t>
            </a:r>
            <a:endParaRPr sz="2800">
              <a:solidFill>
                <a:srgbClr val="000066"/>
              </a:solidFill>
              <a:latin typeface="Georgia"/>
              <a:ea typeface="Georgia"/>
              <a:cs typeface="Georgia"/>
              <a:sym typeface="Georgia"/>
            </a:endParaRPr>
          </a:p>
          <a:p>
            <a:pPr marL="285750" marR="0" lvl="0" indent="-285750" algn="l" rtl="0">
              <a:spcBef>
                <a:spcPts val="0"/>
              </a:spcBef>
              <a:spcAft>
                <a:spcPts val="0"/>
              </a:spcAft>
              <a:buClr>
                <a:srgbClr val="000066"/>
              </a:buClr>
              <a:buSzPts val="2800"/>
              <a:buChar char="•"/>
            </a:pPr>
            <a:r>
              <a:rPr lang="en-US" sz="2800">
                <a:solidFill>
                  <a:srgbClr val="000066"/>
                </a:solidFill>
                <a:latin typeface="Georgia"/>
                <a:ea typeface="Georgia"/>
                <a:cs typeface="Georgia"/>
                <a:sym typeface="Georgia"/>
              </a:rPr>
              <a:t>Right to bear arms</a:t>
            </a:r>
            <a:endParaRPr sz="2800">
              <a:solidFill>
                <a:srgbClr val="000066"/>
              </a:solidFill>
              <a:latin typeface="Georgia"/>
              <a:ea typeface="Georgia"/>
              <a:cs typeface="Georgia"/>
              <a:sym typeface="Georgia"/>
            </a:endParaRPr>
          </a:p>
          <a:p>
            <a:pPr marL="285750" marR="0" lvl="0" indent="-285750" algn="l" rtl="0">
              <a:spcBef>
                <a:spcPts val="0"/>
              </a:spcBef>
              <a:spcAft>
                <a:spcPts val="0"/>
              </a:spcAft>
              <a:buClr>
                <a:srgbClr val="000066"/>
              </a:buClr>
              <a:buSzPts val="2800"/>
              <a:buChar char="•"/>
            </a:pPr>
            <a:r>
              <a:rPr lang="en-US" sz="2800">
                <a:solidFill>
                  <a:srgbClr val="000066"/>
                </a:solidFill>
                <a:latin typeface="Georgia"/>
                <a:ea typeface="Georgia"/>
                <a:cs typeface="Georgia"/>
                <a:sym typeface="Georgia"/>
              </a:rPr>
              <a:t>Right to a jury</a:t>
            </a:r>
            <a:endParaRPr sz="2800">
              <a:solidFill>
                <a:srgbClr val="000066"/>
              </a:solidFill>
              <a:latin typeface="Georgia"/>
              <a:ea typeface="Georgia"/>
              <a:cs typeface="Georgia"/>
              <a:sym typeface="Georgia"/>
            </a:endParaRPr>
          </a:p>
          <a:p>
            <a:pPr marL="285750" marR="0" lvl="0" indent="-285750" algn="l" rtl="0">
              <a:spcBef>
                <a:spcPts val="0"/>
              </a:spcBef>
              <a:spcAft>
                <a:spcPts val="0"/>
              </a:spcAft>
              <a:buClr>
                <a:srgbClr val="000066"/>
              </a:buClr>
              <a:buSzPts val="2800"/>
              <a:buChar char="•"/>
            </a:pPr>
            <a:r>
              <a:rPr lang="en-US" sz="2800">
                <a:solidFill>
                  <a:srgbClr val="000066"/>
                </a:solidFill>
                <a:latin typeface="Georgia"/>
                <a:ea typeface="Georgia"/>
                <a:cs typeface="Georgia"/>
                <a:sym typeface="Georgia"/>
              </a:rPr>
              <a:t>Right to due process</a:t>
            </a:r>
            <a:endParaRPr sz="2800">
              <a:solidFill>
                <a:srgbClr val="000066"/>
              </a:solidFill>
              <a:latin typeface="Georgia"/>
              <a:ea typeface="Georgia"/>
              <a:cs typeface="Georgia"/>
              <a:sym typeface="Georgia"/>
            </a:endParaRPr>
          </a:p>
          <a:p>
            <a:pPr marL="457200" marR="0" lvl="0" indent="0" algn="l" rtl="0">
              <a:spcBef>
                <a:spcPts val="2400"/>
              </a:spcBef>
              <a:spcAft>
                <a:spcPts val="0"/>
              </a:spcAft>
              <a:buNone/>
            </a:pPr>
            <a:endParaRPr sz="2800">
              <a:solidFill>
                <a:srgbClr val="000066"/>
              </a:solidFill>
              <a:latin typeface="Georgia"/>
              <a:ea typeface="Georgia"/>
              <a:cs typeface="Georgia"/>
              <a:sym typeface="Georgia"/>
            </a:endParaRPr>
          </a:p>
          <a:p>
            <a:pPr marL="0" marR="0" lvl="0" indent="0" algn="l" rtl="0">
              <a:spcBef>
                <a:spcPts val="2400"/>
              </a:spcBef>
              <a:spcAft>
                <a:spcPts val="0"/>
              </a:spcAft>
              <a:buNone/>
            </a:pPr>
            <a:endParaRPr sz="1800">
              <a:solidFill>
                <a:schemeClr val="dk1"/>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p:nvPr/>
        </p:nvSpPr>
        <p:spPr>
          <a:xfrm>
            <a:off x="966975" y="2343350"/>
            <a:ext cx="5425200" cy="33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00B0F0"/>
                </a:solidFill>
                <a:latin typeface="Georgia"/>
                <a:ea typeface="Georgia"/>
                <a:cs typeface="Georgia"/>
                <a:sym typeface="Georgia"/>
              </a:rPr>
              <a:t>THINK-PAIR-SHARE: How can individual rights come into conflict with the rights of others? Consider our Freedom of Speech. </a:t>
            </a:r>
            <a:endParaRPr sz="3000">
              <a:solidFill>
                <a:srgbClr val="00B0F0"/>
              </a:solidFill>
              <a:latin typeface="Georgia"/>
              <a:ea typeface="Georgia"/>
              <a:cs typeface="Georgia"/>
              <a:sym typeface="Georgia"/>
            </a:endParaRPr>
          </a:p>
        </p:txBody>
      </p:sp>
      <p:sp>
        <p:nvSpPr>
          <p:cNvPr id="167" name="Google Shape;167;p25"/>
          <p:cNvSpPr txBox="1"/>
          <p:nvPr/>
        </p:nvSpPr>
        <p:spPr>
          <a:xfrm>
            <a:off x="687251" y="797925"/>
            <a:ext cx="94971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i="1">
                <a:solidFill>
                  <a:srgbClr val="000066"/>
                </a:solidFill>
                <a:latin typeface="Georgia"/>
                <a:ea typeface="Georgia"/>
                <a:cs typeface="Georgia"/>
                <a:sym typeface="Georgia"/>
              </a:rPr>
              <a:t>Bill of Rights</a:t>
            </a:r>
            <a:endParaRPr/>
          </a:p>
        </p:txBody>
      </p:sp>
      <p:pic>
        <p:nvPicPr>
          <p:cNvPr id="168" name="Google Shape;168;p25"/>
          <p:cNvPicPr preferRelativeResize="0"/>
          <p:nvPr/>
        </p:nvPicPr>
        <p:blipFill>
          <a:blip r:embed="rId3">
            <a:alphaModFix/>
          </a:blip>
          <a:stretch>
            <a:fillRect/>
          </a:stretch>
        </p:blipFill>
        <p:spPr>
          <a:xfrm>
            <a:off x="7484275" y="2055150"/>
            <a:ext cx="3591087" cy="2747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712000" y="416800"/>
            <a:ext cx="10767900" cy="538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66"/>
              </a:buClr>
              <a:buSzPts val="3600"/>
              <a:buFont typeface="Georgia"/>
              <a:buNone/>
            </a:pPr>
            <a:br>
              <a:rPr lang="en-US" sz="3600" i="0">
                <a:solidFill>
                  <a:srgbClr val="000066"/>
                </a:solidFill>
                <a:latin typeface="Georgia"/>
                <a:ea typeface="Georgia"/>
                <a:cs typeface="Georgia"/>
                <a:sym typeface="Georgia"/>
              </a:rPr>
            </a:br>
            <a:r>
              <a:rPr lang="en-US" sz="3600" i="0">
                <a:solidFill>
                  <a:srgbClr val="000066"/>
                </a:solidFill>
                <a:latin typeface="Georgia"/>
                <a:ea typeface="Georgia"/>
                <a:cs typeface="Georgia"/>
                <a:sym typeface="Georgia"/>
              </a:rPr>
              <a:t>Launch: </a:t>
            </a:r>
            <a:br>
              <a:rPr lang="en-US" sz="3600" i="0">
                <a:solidFill>
                  <a:srgbClr val="000066"/>
                </a:solidFill>
                <a:latin typeface="Georgia"/>
                <a:ea typeface="Georgia"/>
                <a:cs typeface="Georgia"/>
                <a:sym typeface="Georgia"/>
              </a:rPr>
            </a:br>
            <a:r>
              <a:rPr lang="en-US" sz="3600" i="0">
                <a:solidFill>
                  <a:srgbClr val="000066"/>
                </a:solidFill>
                <a:latin typeface="Georgia"/>
                <a:ea typeface="Georgia"/>
                <a:cs typeface="Georgia"/>
                <a:sym typeface="Georgia"/>
              </a:rPr>
              <a:t>Do some people have a greater value than others? Consider how the president is protected by a team of people. What about our military? </a:t>
            </a:r>
            <a:endParaRPr sz="3600" i="0">
              <a:solidFill>
                <a:srgbClr val="000066"/>
              </a:solidFill>
              <a:latin typeface="Georgia"/>
              <a:ea typeface="Georgia"/>
              <a:cs typeface="Georgia"/>
              <a:sym typeface="Georgia"/>
            </a:endParaRPr>
          </a:p>
          <a:p>
            <a:pPr marL="0" lvl="0" indent="0" algn="l" rtl="0">
              <a:lnSpc>
                <a:spcPct val="90000"/>
              </a:lnSpc>
              <a:spcBef>
                <a:spcPts val="0"/>
              </a:spcBef>
              <a:spcAft>
                <a:spcPts val="0"/>
              </a:spcAft>
              <a:buClr>
                <a:srgbClr val="000066"/>
              </a:buClr>
              <a:buSzPts val="3600"/>
              <a:buFont typeface="Georgia"/>
              <a:buNone/>
            </a:pPr>
            <a:endParaRPr sz="3600" i="0">
              <a:solidFill>
                <a:srgbClr val="000066"/>
              </a:solidFill>
              <a:latin typeface="Georgia"/>
              <a:ea typeface="Georgia"/>
              <a:cs typeface="Georgia"/>
              <a:sym typeface="Georgia"/>
            </a:endParaRPr>
          </a:p>
          <a:p>
            <a:pPr marL="0" lvl="0" indent="0" algn="l" rtl="0">
              <a:spcBef>
                <a:spcPts val="0"/>
              </a:spcBef>
              <a:spcAft>
                <a:spcPts val="0"/>
              </a:spcAft>
              <a:buClr>
                <a:srgbClr val="000066"/>
              </a:buClr>
              <a:buSzPts val="3600"/>
              <a:buFont typeface="Georgia"/>
              <a:buNone/>
            </a:pPr>
            <a:endParaRPr sz="2790" i="0">
              <a:solidFill>
                <a:srgbClr val="3BCCFF"/>
              </a:solidFill>
              <a:latin typeface="Georgia"/>
              <a:ea typeface="Georgia"/>
              <a:cs typeface="Georgia"/>
              <a:sym typeface="Georgia"/>
            </a:endParaRPr>
          </a:p>
          <a:p>
            <a:pPr marL="0" lvl="0" indent="0" algn="l" rtl="0">
              <a:spcBef>
                <a:spcPts val="0"/>
              </a:spcBef>
              <a:spcAft>
                <a:spcPts val="0"/>
              </a:spcAft>
              <a:buClr>
                <a:srgbClr val="000066"/>
              </a:buClr>
              <a:buSzPts val="3600"/>
              <a:buFont typeface="Georgia"/>
              <a:buNone/>
            </a:pPr>
            <a:endParaRPr sz="2790" i="0">
              <a:solidFill>
                <a:srgbClr val="3BCCFF"/>
              </a:solidFill>
              <a:latin typeface="Georgia"/>
              <a:ea typeface="Georgia"/>
              <a:cs typeface="Georgia"/>
              <a:sym typeface="Georgia"/>
            </a:endParaRPr>
          </a:p>
          <a:p>
            <a:pPr marL="0" lvl="0" indent="0" algn="l" rtl="0">
              <a:spcBef>
                <a:spcPts val="0"/>
              </a:spcBef>
              <a:spcAft>
                <a:spcPts val="0"/>
              </a:spcAft>
              <a:buClr>
                <a:srgbClr val="000066"/>
              </a:buClr>
              <a:buSzPts val="3600"/>
              <a:buFont typeface="Georgia"/>
              <a:buNone/>
            </a:pPr>
            <a:r>
              <a:rPr lang="en-US" sz="2790" i="0">
                <a:solidFill>
                  <a:srgbClr val="3BCCFF"/>
                </a:solidFill>
                <a:latin typeface="Georgia"/>
                <a:ea typeface="Georgia"/>
                <a:cs typeface="Georgia"/>
                <a:sym typeface="Georgia"/>
              </a:rPr>
              <a:t>Think-Pair-Share: turn to the person next to you and discuss whether you agree or disagree with the statement listed above.</a:t>
            </a:r>
            <a:endParaRPr sz="3600" i="0">
              <a:solidFill>
                <a:srgbClr val="000066"/>
              </a:solidFill>
              <a:latin typeface="Georgia"/>
              <a:ea typeface="Georgia"/>
              <a:cs typeface="Georgia"/>
              <a:sym typeface="Georgia"/>
            </a:endParaRPr>
          </a:p>
          <a:p>
            <a:pPr marL="0" lvl="0" indent="0" algn="l" rtl="0">
              <a:lnSpc>
                <a:spcPct val="90000"/>
              </a:lnSpc>
              <a:spcBef>
                <a:spcPts val="0"/>
              </a:spcBef>
              <a:spcAft>
                <a:spcPts val="0"/>
              </a:spcAft>
              <a:buClr>
                <a:srgbClr val="000066"/>
              </a:buClr>
              <a:buSzPts val="3600"/>
              <a:buFont typeface="Georgia"/>
              <a:buNone/>
            </a:pPr>
            <a:br>
              <a:rPr lang="en-US" sz="3600">
                <a:solidFill>
                  <a:srgbClr val="3BCCFF"/>
                </a:solidFill>
              </a:rPr>
            </a:br>
            <a:endParaRPr sz="3600">
              <a:solidFill>
                <a:srgbClr val="3BCCFF"/>
              </a:solidFill>
            </a:endParaRPr>
          </a:p>
          <a:p>
            <a:pPr marL="0" lvl="0" indent="0" algn="l" rtl="0">
              <a:lnSpc>
                <a:spcPct val="90000"/>
              </a:lnSpc>
              <a:spcBef>
                <a:spcPts val="0"/>
              </a:spcBef>
              <a:spcAft>
                <a:spcPts val="0"/>
              </a:spcAft>
              <a:buClr>
                <a:srgbClr val="000066"/>
              </a:buClr>
              <a:buSzPts val="3600"/>
              <a:buFont typeface="Georgia"/>
              <a:buNone/>
            </a:pPr>
            <a:endParaRPr sz="3600">
              <a:solidFill>
                <a:srgbClr val="3BCCFF"/>
              </a:solidFill>
            </a:endParaRPr>
          </a:p>
          <a:p>
            <a:pPr marL="0" lvl="0" indent="0" algn="l" rtl="0">
              <a:lnSpc>
                <a:spcPct val="90000"/>
              </a:lnSpc>
              <a:spcBef>
                <a:spcPts val="0"/>
              </a:spcBef>
              <a:spcAft>
                <a:spcPts val="0"/>
              </a:spcAft>
              <a:buClr>
                <a:srgbClr val="000066"/>
              </a:buClr>
              <a:buSzPts val="3600"/>
              <a:buFont typeface="Georgia"/>
              <a:buNone/>
            </a:pPr>
            <a:br>
              <a:rPr lang="en-US" sz="3600">
                <a:solidFill>
                  <a:srgbClr val="3BCCFF"/>
                </a:solidFill>
              </a:rPr>
            </a:br>
            <a:br>
              <a:rPr lang="en-US" sz="3600">
                <a:solidFill>
                  <a:srgbClr val="3BCCFF"/>
                </a:solidFill>
              </a:rPr>
            </a:br>
            <a:br>
              <a:rPr lang="en-US" sz="3600">
                <a:solidFill>
                  <a:srgbClr val="3BCCFF"/>
                </a:solidFill>
              </a:rPr>
            </a:br>
            <a:br>
              <a:rPr lang="en-US" sz="3600">
                <a:solidFill>
                  <a:srgbClr val="3BCCFF"/>
                </a:solidFill>
              </a:rPr>
            </a:br>
            <a:br>
              <a:rPr lang="en-US" sz="4500">
                <a:solidFill>
                  <a:srgbClr val="00B0F0"/>
                </a:solidFill>
              </a:rPr>
            </a:br>
            <a:endParaRPr sz="4500">
              <a:solidFill>
                <a:srgbClr val="00B0F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110300" y="1336650"/>
            <a:ext cx="10319700" cy="41847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0"/>
              </a:spcBef>
              <a:spcAft>
                <a:spcPts val="0"/>
              </a:spcAft>
              <a:buClr>
                <a:srgbClr val="000066"/>
              </a:buClr>
              <a:buSzPts val="5400"/>
              <a:buFont typeface="Georgia"/>
              <a:buNone/>
            </a:pPr>
            <a:r>
              <a:rPr lang="en-US" sz="5400" i="0">
                <a:solidFill>
                  <a:srgbClr val="000066"/>
                </a:solidFill>
                <a:latin typeface="Georgia"/>
                <a:ea typeface="Georgia"/>
                <a:cs typeface="Georgia"/>
                <a:sym typeface="Georgia"/>
              </a:rPr>
              <a:t>BIG IDEA: </a:t>
            </a:r>
            <a:br>
              <a:rPr lang="en-US" sz="5400">
                <a:solidFill>
                  <a:srgbClr val="000066"/>
                </a:solidFill>
                <a:latin typeface="Georgia"/>
                <a:ea typeface="Georgia"/>
                <a:cs typeface="Georgia"/>
                <a:sym typeface="Georgia"/>
              </a:rPr>
            </a:br>
            <a:br>
              <a:rPr lang="en-US" sz="2800">
                <a:solidFill>
                  <a:srgbClr val="000066"/>
                </a:solidFill>
                <a:latin typeface="Georgia"/>
                <a:ea typeface="Georgia"/>
                <a:cs typeface="Georgia"/>
                <a:sym typeface="Georgia"/>
              </a:rPr>
            </a:br>
            <a:r>
              <a:rPr lang="en-US" sz="3200" i="0">
                <a:solidFill>
                  <a:srgbClr val="000066"/>
                </a:solidFill>
                <a:latin typeface="Georgia"/>
                <a:ea typeface="Georgia"/>
                <a:cs typeface="Georgia"/>
                <a:sym typeface="Georgia"/>
              </a:rPr>
              <a:t>EVERY U.S. CITIZEN IS BORN WITH RIGHTS THAT CANNOT BE TAKEN AWAY.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886175" y="1380050"/>
            <a:ext cx="8296500" cy="42864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0"/>
              </a:spcBef>
              <a:spcAft>
                <a:spcPts val="0"/>
              </a:spcAft>
              <a:buClr>
                <a:srgbClr val="000066"/>
              </a:buClr>
              <a:buSzPts val="5400"/>
              <a:buFont typeface="Georgia"/>
              <a:buNone/>
            </a:pPr>
            <a:r>
              <a:rPr lang="en-US" sz="5400" i="0">
                <a:solidFill>
                  <a:srgbClr val="000066"/>
                </a:solidFill>
                <a:latin typeface="Georgia"/>
                <a:ea typeface="Georgia"/>
                <a:cs typeface="Georgia"/>
                <a:sym typeface="Georgia"/>
              </a:rPr>
              <a:t>LEARNING OBJECTIVE:</a:t>
            </a:r>
            <a:br>
              <a:rPr lang="en-US" sz="5400" i="0">
                <a:solidFill>
                  <a:srgbClr val="000066"/>
                </a:solidFill>
                <a:latin typeface="Georgia"/>
                <a:ea typeface="Georgia"/>
                <a:cs typeface="Georgia"/>
                <a:sym typeface="Georgia"/>
              </a:rPr>
            </a:br>
            <a:endParaRPr sz="1800" i="0">
              <a:solidFill>
                <a:srgbClr val="000066"/>
              </a:solidFill>
              <a:latin typeface="Georgia"/>
              <a:ea typeface="Georgia"/>
              <a:cs typeface="Georgia"/>
              <a:sym typeface="Georgia"/>
            </a:endParaRPr>
          </a:p>
          <a:p>
            <a:pPr marL="0" lvl="0" indent="0" algn="l" rtl="0">
              <a:lnSpc>
                <a:spcPct val="85000"/>
              </a:lnSpc>
              <a:spcBef>
                <a:spcPts val="0"/>
              </a:spcBef>
              <a:spcAft>
                <a:spcPts val="0"/>
              </a:spcAft>
              <a:buClr>
                <a:srgbClr val="000066"/>
              </a:buClr>
              <a:buSzPts val="5400"/>
              <a:buFont typeface="Georgia"/>
              <a:buNone/>
            </a:pPr>
            <a:r>
              <a:rPr lang="en-US" sz="1800" i="0">
                <a:solidFill>
                  <a:srgbClr val="000066"/>
                </a:solidFill>
                <a:latin typeface="Georgia"/>
                <a:ea typeface="Georgia"/>
                <a:cs typeface="Georgia"/>
                <a:sym typeface="Georgia"/>
              </a:rPr>
              <a:t>STUDENTS WILL BE ABLE TO DEFINE UNALIENABLE RIGHTS AND UNDERSTAND THE SIGNIFICANCE OF THESE RIGHTS. </a:t>
            </a:r>
            <a:endParaRPr sz="1800" i="0">
              <a:solidFill>
                <a:srgbClr val="000066"/>
              </a:solidFill>
              <a:latin typeface="Georgia"/>
              <a:ea typeface="Georgia"/>
              <a:cs typeface="Georgia"/>
              <a:sym typeface="Georgia"/>
            </a:endParaRPr>
          </a:p>
          <a:p>
            <a:pPr marL="0" lvl="0" indent="0" algn="l" rtl="0">
              <a:lnSpc>
                <a:spcPct val="85000"/>
              </a:lnSpc>
              <a:spcBef>
                <a:spcPts val="0"/>
              </a:spcBef>
              <a:spcAft>
                <a:spcPts val="0"/>
              </a:spcAft>
              <a:buClr>
                <a:srgbClr val="000066"/>
              </a:buClr>
              <a:buSzPts val="5400"/>
              <a:buFont typeface="Georgia"/>
              <a:buNone/>
            </a:pPr>
            <a:endParaRPr sz="1800" i="0">
              <a:solidFill>
                <a:srgbClr val="000066"/>
              </a:solidFill>
              <a:latin typeface="Georgia"/>
              <a:ea typeface="Georgia"/>
              <a:cs typeface="Georgia"/>
              <a:sym typeface="Georgia"/>
            </a:endParaRPr>
          </a:p>
          <a:p>
            <a:pPr marL="0" lvl="0" indent="0" algn="l" rtl="0">
              <a:lnSpc>
                <a:spcPct val="85000"/>
              </a:lnSpc>
              <a:spcBef>
                <a:spcPts val="0"/>
              </a:spcBef>
              <a:spcAft>
                <a:spcPts val="0"/>
              </a:spcAft>
              <a:buClr>
                <a:srgbClr val="000066"/>
              </a:buClr>
              <a:buSzPts val="5400"/>
              <a:buFont typeface="Georgia"/>
              <a:buNone/>
            </a:pPr>
            <a:r>
              <a:rPr lang="en-US" sz="1800" i="0">
                <a:solidFill>
                  <a:srgbClr val="000066"/>
                </a:solidFill>
                <a:latin typeface="Georgia"/>
                <a:ea typeface="Georgia"/>
                <a:cs typeface="Georgia"/>
                <a:sym typeface="Georgia"/>
              </a:rPr>
              <a:t>STUDENTS WILL BE ABLE TO IDENTIFY  WHERE THE CONCEPT OF UNALIENABLE RIGHTS DERIVES FROM.</a:t>
            </a:r>
            <a:endParaRPr sz="1800" i="0">
              <a:solidFill>
                <a:srgbClr val="000066"/>
              </a:solidFill>
              <a:latin typeface="Georgia"/>
              <a:ea typeface="Georgia"/>
              <a:cs typeface="Georgia"/>
              <a:sym typeface="Georgia"/>
            </a:endParaRPr>
          </a:p>
          <a:p>
            <a:pPr marL="0" lvl="0" indent="0" algn="l" rtl="0">
              <a:lnSpc>
                <a:spcPct val="85000"/>
              </a:lnSpc>
              <a:spcBef>
                <a:spcPts val="0"/>
              </a:spcBef>
              <a:spcAft>
                <a:spcPts val="0"/>
              </a:spcAft>
              <a:buClr>
                <a:srgbClr val="000066"/>
              </a:buClr>
              <a:buSzPts val="5400"/>
              <a:buFont typeface="Georgia"/>
              <a:buNone/>
            </a:pPr>
            <a:endParaRPr sz="1800" i="0">
              <a:solidFill>
                <a:srgbClr val="000066"/>
              </a:solidFill>
              <a:latin typeface="Georgia"/>
              <a:ea typeface="Georgia"/>
              <a:cs typeface="Georgia"/>
              <a:sym typeface="Georgia"/>
            </a:endParaRPr>
          </a:p>
          <a:p>
            <a:pPr marL="0" lvl="0" indent="0" algn="l" rtl="0">
              <a:lnSpc>
                <a:spcPct val="85000"/>
              </a:lnSpc>
              <a:spcBef>
                <a:spcPts val="0"/>
              </a:spcBef>
              <a:spcAft>
                <a:spcPts val="0"/>
              </a:spcAft>
              <a:buClr>
                <a:srgbClr val="000066"/>
              </a:buClr>
              <a:buSzPts val="5400"/>
              <a:buFont typeface="Georgia"/>
              <a:buNone/>
            </a:pPr>
            <a:r>
              <a:rPr lang="en-US" sz="1800" i="0">
                <a:solidFill>
                  <a:srgbClr val="000066"/>
                </a:solidFill>
                <a:latin typeface="Georgia"/>
                <a:ea typeface="Georgia"/>
                <a:cs typeface="Georgia"/>
                <a:sym typeface="Georgia"/>
              </a:rPr>
              <a:t>STUDENTS WILL BE ABLE TO CONNECT  THE DECLARATION OF INDEPENDENCE TO UNALIENABLE RIGHTS.</a:t>
            </a:r>
            <a:endParaRPr sz="1800" i="0">
              <a:solidFill>
                <a:srgbClr val="000066"/>
              </a:solidFill>
              <a:latin typeface="Georgia"/>
              <a:ea typeface="Georgia"/>
              <a:cs typeface="Georgia"/>
              <a:sym typeface="Georgia"/>
            </a:endParaRPr>
          </a:p>
          <a:p>
            <a:pPr marL="0" lvl="0" indent="0" algn="l" rtl="0">
              <a:lnSpc>
                <a:spcPct val="85000"/>
              </a:lnSpc>
              <a:spcBef>
                <a:spcPts val="0"/>
              </a:spcBef>
              <a:spcAft>
                <a:spcPts val="0"/>
              </a:spcAft>
              <a:buClr>
                <a:srgbClr val="000066"/>
              </a:buClr>
              <a:buSzPts val="5400"/>
              <a:buFont typeface="Georgia"/>
              <a:buNone/>
            </a:pPr>
            <a:endParaRPr sz="1800" i="0">
              <a:solidFill>
                <a:srgbClr val="000066"/>
              </a:solidFill>
              <a:latin typeface="Georgia"/>
              <a:ea typeface="Georgia"/>
              <a:cs typeface="Georgia"/>
              <a:sym typeface="Georgia"/>
            </a:endParaRPr>
          </a:p>
          <a:p>
            <a:pPr marL="0" lvl="0" indent="0" algn="l" rtl="0">
              <a:lnSpc>
                <a:spcPct val="85000"/>
              </a:lnSpc>
              <a:spcBef>
                <a:spcPts val="0"/>
              </a:spcBef>
              <a:spcAft>
                <a:spcPts val="0"/>
              </a:spcAft>
              <a:buClr>
                <a:srgbClr val="000066"/>
              </a:buClr>
              <a:buSzPts val="5400"/>
              <a:buFont typeface="Georgia"/>
              <a:buNone/>
            </a:pPr>
            <a:r>
              <a:rPr lang="en-US" sz="1800" i="0">
                <a:solidFill>
                  <a:srgbClr val="000066"/>
                </a:solidFill>
                <a:latin typeface="Georgia"/>
                <a:ea typeface="Georgia"/>
                <a:cs typeface="Georgia"/>
                <a:sym typeface="Georgia"/>
              </a:rPr>
              <a:t>STUDENTS WILL BE ABLE TO UNDERSTAND THOMAS JEFFERSON’S INFLUENCE ON UNALIENABLE RIGHTS.</a:t>
            </a:r>
            <a:endParaRPr sz="1800" i="0">
              <a:solidFill>
                <a:srgbClr val="000066"/>
              </a:solidFill>
              <a:latin typeface="Georgia"/>
              <a:ea typeface="Georgia"/>
              <a:cs typeface="Georgia"/>
              <a:sym typeface="Georgia"/>
            </a:endParaRPr>
          </a:p>
          <a:p>
            <a:pPr marL="0" lvl="0" indent="0" algn="l" rtl="0">
              <a:lnSpc>
                <a:spcPct val="85000"/>
              </a:lnSpc>
              <a:spcBef>
                <a:spcPts val="0"/>
              </a:spcBef>
              <a:spcAft>
                <a:spcPts val="0"/>
              </a:spcAft>
              <a:buClr>
                <a:srgbClr val="000066"/>
              </a:buClr>
              <a:buSzPts val="5400"/>
              <a:buFont typeface="Georgia"/>
              <a:buNone/>
            </a:pPr>
            <a:endParaRPr sz="1800" i="0">
              <a:solidFill>
                <a:srgbClr val="000066"/>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p:nvPr/>
        </p:nvSpPr>
        <p:spPr>
          <a:xfrm>
            <a:off x="1038224" y="2167116"/>
            <a:ext cx="5972175" cy="25237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66"/>
              </a:solidFill>
              <a:latin typeface="Georgia"/>
              <a:ea typeface="Georgia"/>
              <a:cs typeface="Georgia"/>
              <a:sym typeface="Georgia"/>
            </a:endParaRPr>
          </a:p>
          <a:p>
            <a:pPr marL="457200" marR="0" lvl="0" indent="-457200" algn="l" rtl="0">
              <a:spcBef>
                <a:spcPts val="0"/>
              </a:spcBef>
              <a:spcAft>
                <a:spcPts val="0"/>
              </a:spcAft>
              <a:buClr>
                <a:srgbClr val="000066"/>
              </a:buClr>
              <a:buSzPts val="2800"/>
              <a:buFont typeface="Arial"/>
              <a:buChar char="•"/>
            </a:pPr>
            <a:r>
              <a:rPr lang="en-US" sz="2800">
                <a:solidFill>
                  <a:srgbClr val="000066"/>
                </a:solidFill>
                <a:latin typeface="Georgia"/>
                <a:ea typeface="Georgia"/>
                <a:cs typeface="Georgia"/>
                <a:sym typeface="Georgia"/>
              </a:rPr>
              <a:t>Unalienable Rights</a:t>
            </a:r>
            <a:endParaRPr/>
          </a:p>
          <a:p>
            <a:pPr marL="457200" marR="0" lvl="0" indent="-457200" algn="l" rtl="0">
              <a:spcBef>
                <a:spcPts val="0"/>
              </a:spcBef>
              <a:spcAft>
                <a:spcPts val="0"/>
              </a:spcAft>
              <a:buClr>
                <a:srgbClr val="000066"/>
              </a:buClr>
              <a:buSzPts val="2800"/>
              <a:buFont typeface="Arial"/>
              <a:buChar char="•"/>
            </a:pPr>
            <a:r>
              <a:rPr lang="en-US" sz="2800">
                <a:solidFill>
                  <a:srgbClr val="000066"/>
                </a:solidFill>
                <a:latin typeface="Georgia"/>
                <a:ea typeface="Georgia"/>
                <a:cs typeface="Georgia"/>
                <a:sym typeface="Georgia"/>
              </a:rPr>
              <a:t>Declaration of Independence</a:t>
            </a:r>
            <a:endParaRPr/>
          </a:p>
          <a:p>
            <a:pPr marL="457200" marR="0" lvl="0" indent="-457200" algn="l" rtl="0">
              <a:spcBef>
                <a:spcPts val="0"/>
              </a:spcBef>
              <a:spcAft>
                <a:spcPts val="0"/>
              </a:spcAft>
              <a:buClr>
                <a:srgbClr val="000066"/>
              </a:buClr>
              <a:buSzPts val="2800"/>
              <a:buFont typeface="Arial"/>
              <a:buChar char="•"/>
            </a:pPr>
            <a:r>
              <a:rPr lang="en-US" sz="2800">
                <a:solidFill>
                  <a:srgbClr val="000066"/>
                </a:solidFill>
                <a:latin typeface="Georgia"/>
                <a:ea typeface="Georgia"/>
                <a:cs typeface="Georgia"/>
                <a:sym typeface="Georgia"/>
              </a:rPr>
              <a:t>Thomas Jefferson </a:t>
            </a:r>
            <a:endParaRPr/>
          </a:p>
          <a:p>
            <a:pPr marL="457200" marR="0" lvl="0" indent="-457200" algn="l" rtl="0">
              <a:spcBef>
                <a:spcPts val="0"/>
              </a:spcBef>
              <a:spcAft>
                <a:spcPts val="0"/>
              </a:spcAft>
              <a:buClr>
                <a:srgbClr val="000066"/>
              </a:buClr>
              <a:buSzPts val="2800"/>
              <a:buFont typeface="Arial"/>
              <a:buChar char="•"/>
            </a:pPr>
            <a:r>
              <a:rPr lang="en-US" sz="2800">
                <a:solidFill>
                  <a:srgbClr val="000066"/>
                </a:solidFill>
                <a:latin typeface="Georgia"/>
                <a:ea typeface="Georgia"/>
                <a:cs typeface="Georgia"/>
                <a:sym typeface="Georgia"/>
              </a:rPr>
              <a:t>The Bill of Rights</a:t>
            </a:r>
            <a:endParaRPr/>
          </a:p>
        </p:txBody>
      </p:sp>
      <p:sp>
        <p:nvSpPr>
          <p:cNvPr id="130" name="Google Shape;130;p19"/>
          <p:cNvSpPr txBox="1"/>
          <p:nvPr/>
        </p:nvSpPr>
        <p:spPr>
          <a:xfrm>
            <a:off x="1038224" y="1058798"/>
            <a:ext cx="3629025"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rgbClr val="000066"/>
                </a:solidFill>
                <a:latin typeface="Georgia"/>
                <a:ea typeface="Georgia"/>
                <a:cs typeface="Georgia"/>
                <a:sym typeface="Georgia"/>
              </a:rPr>
              <a:t>KEY SKILLS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319087" y="873375"/>
            <a:ext cx="11082338" cy="873271"/>
          </a:xfrm>
          <a:prstGeom prst="rect">
            <a:avLst/>
          </a:prstGeom>
          <a:noFill/>
          <a:ln>
            <a:noFill/>
          </a:ln>
        </p:spPr>
        <p:txBody>
          <a:bodyPr spcFirstLastPara="1" wrap="square" lIns="91425" tIns="45700" rIns="91425" bIns="45700" anchor="t" anchorCtr="0">
            <a:noAutofit/>
          </a:bodyPr>
          <a:lstStyle/>
          <a:p>
            <a:pPr marL="0" lvl="0" indent="0" algn="l" rtl="0">
              <a:lnSpc>
                <a:spcPct val="93000"/>
              </a:lnSpc>
              <a:spcBef>
                <a:spcPts val="0"/>
              </a:spcBef>
              <a:spcAft>
                <a:spcPts val="0"/>
              </a:spcAft>
              <a:buClr>
                <a:srgbClr val="000066"/>
              </a:buClr>
              <a:buSzPts val="4000"/>
              <a:buFont typeface="Georgia"/>
              <a:buNone/>
            </a:pPr>
            <a:r>
              <a:rPr lang="en-US">
                <a:solidFill>
                  <a:srgbClr val="000066"/>
                </a:solidFill>
                <a:latin typeface="Georgia"/>
                <a:ea typeface="Georgia"/>
                <a:cs typeface="Georgia"/>
                <a:sym typeface="Georgia"/>
              </a:rPr>
              <a:t>What are Unalienable Rights?</a:t>
            </a:r>
            <a:endParaRPr/>
          </a:p>
        </p:txBody>
      </p:sp>
      <p:sp>
        <p:nvSpPr>
          <p:cNvPr id="136" name="Google Shape;136;p20"/>
          <p:cNvSpPr txBox="1">
            <a:spLocks noGrp="1"/>
          </p:cNvSpPr>
          <p:nvPr>
            <p:ph type="body" idx="2"/>
          </p:nvPr>
        </p:nvSpPr>
        <p:spPr>
          <a:xfrm>
            <a:off x="447250" y="2177475"/>
            <a:ext cx="11498400" cy="28719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rgbClr val="000066"/>
              </a:buClr>
              <a:buSzPts val="3200"/>
              <a:buNone/>
            </a:pPr>
            <a:r>
              <a:rPr lang="en-US" sz="3200">
                <a:solidFill>
                  <a:srgbClr val="000066"/>
                </a:solidFill>
                <a:latin typeface="Georgia"/>
                <a:ea typeface="Georgia"/>
                <a:cs typeface="Georgia"/>
                <a:sym typeface="Georgia"/>
              </a:rPr>
              <a:t>Unalienable Rights: </a:t>
            </a:r>
            <a:r>
              <a:rPr lang="en-US" sz="2400">
                <a:solidFill>
                  <a:srgbClr val="000066"/>
                </a:solidFill>
                <a:latin typeface="Georgia"/>
                <a:ea typeface="Georgia"/>
                <a:cs typeface="Georgia"/>
                <a:sym typeface="Georgia"/>
              </a:rPr>
              <a:t>Rights that cannot be revoked under any circumstance. </a:t>
            </a:r>
            <a:endParaRPr sz="2400">
              <a:solidFill>
                <a:srgbClr val="000066"/>
              </a:solidFill>
              <a:latin typeface="Georgia"/>
              <a:ea typeface="Georgia"/>
              <a:cs typeface="Georgia"/>
              <a:sym typeface="Georgia"/>
            </a:endParaRPr>
          </a:p>
          <a:p>
            <a:pPr marL="457200" lvl="0" indent="-381000" algn="l" rtl="0">
              <a:lnSpc>
                <a:spcPct val="125000"/>
              </a:lnSpc>
              <a:spcBef>
                <a:spcPts val="0"/>
              </a:spcBef>
              <a:spcAft>
                <a:spcPts val="0"/>
              </a:spcAft>
              <a:buClr>
                <a:srgbClr val="000066"/>
              </a:buClr>
              <a:buSzPts val="2400"/>
              <a:buFont typeface="Georgia"/>
              <a:buChar char="●"/>
            </a:pPr>
            <a:r>
              <a:rPr lang="en-US" sz="2400">
                <a:solidFill>
                  <a:srgbClr val="000066"/>
                </a:solidFill>
                <a:latin typeface="Georgia"/>
                <a:ea typeface="Georgia"/>
                <a:cs typeface="Georgia"/>
                <a:sym typeface="Georgia"/>
              </a:rPr>
              <a:t>These rights are first mentioned in the Declaration of Independence.</a:t>
            </a:r>
            <a:endParaRPr sz="2400">
              <a:solidFill>
                <a:srgbClr val="000066"/>
              </a:solidFill>
              <a:latin typeface="Georgia"/>
              <a:ea typeface="Georgia"/>
              <a:cs typeface="Georgia"/>
              <a:sym typeface="Georgia"/>
            </a:endParaRPr>
          </a:p>
          <a:p>
            <a:pPr marL="457200" lvl="0" indent="-381000" algn="l" rtl="0">
              <a:lnSpc>
                <a:spcPct val="125000"/>
              </a:lnSpc>
              <a:spcBef>
                <a:spcPts val="0"/>
              </a:spcBef>
              <a:spcAft>
                <a:spcPts val="0"/>
              </a:spcAft>
              <a:buClr>
                <a:srgbClr val="000066"/>
              </a:buClr>
              <a:buSzPts val="2400"/>
              <a:buFont typeface="Georgia"/>
              <a:buChar char="●"/>
            </a:pPr>
            <a:r>
              <a:rPr lang="en-US" sz="2400">
                <a:solidFill>
                  <a:srgbClr val="000066"/>
                </a:solidFill>
                <a:latin typeface="Georgia"/>
                <a:ea typeface="Georgia"/>
                <a:cs typeface="Georgia"/>
                <a:sym typeface="Georgia"/>
              </a:rPr>
              <a:t>These rights mean that all men are born equal. </a:t>
            </a:r>
            <a:endParaRPr sz="2400">
              <a:solidFill>
                <a:srgbClr val="000066"/>
              </a:solidFill>
              <a:latin typeface="Georgia"/>
              <a:ea typeface="Georgia"/>
              <a:cs typeface="Georgia"/>
              <a:sym typeface="Georgia"/>
            </a:endParaRPr>
          </a:p>
          <a:p>
            <a:pPr marL="457200" lvl="0" indent="-381000" algn="l" rtl="0">
              <a:lnSpc>
                <a:spcPct val="125000"/>
              </a:lnSpc>
              <a:spcBef>
                <a:spcPts val="0"/>
              </a:spcBef>
              <a:spcAft>
                <a:spcPts val="0"/>
              </a:spcAft>
              <a:buClr>
                <a:srgbClr val="000066"/>
              </a:buClr>
              <a:buSzPts val="2400"/>
              <a:buFont typeface="Georgia"/>
              <a:buChar char="●"/>
            </a:pPr>
            <a:r>
              <a:rPr lang="en-US" sz="2400">
                <a:solidFill>
                  <a:srgbClr val="000066"/>
                </a:solidFill>
                <a:latin typeface="Georgia"/>
                <a:ea typeface="Georgia"/>
                <a:cs typeface="Georgia"/>
                <a:sym typeface="Georgia"/>
              </a:rPr>
              <a:t>Not all types of government recognize that its’ constituents are born with certain rights.</a:t>
            </a:r>
            <a:endParaRPr sz="2400">
              <a:solidFill>
                <a:srgbClr val="000066"/>
              </a:solidFill>
              <a:latin typeface="Georgia"/>
              <a:ea typeface="Georgia"/>
              <a:cs typeface="Georgia"/>
              <a:sym typeface="Georgia"/>
            </a:endParaRPr>
          </a:p>
          <a:p>
            <a:pPr marL="914400" lvl="1" indent="-381000" algn="l" rtl="0">
              <a:lnSpc>
                <a:spcPct val="125000"/>
              </a:lnSpc>
              <a:spcBef>
                <a:spcPts val="0"/>
              </a:spcBef>
              <a:spcAft>
                <a:spcPts val="0"/>
              </a:spcAft>
              <a:buClr>
                <a:srgbClr val="000066"/>
              </a:buClr>
              <a:buSzPts val="2400"/>
              <a:buFont typeface="Georgia"/>
              <a:buChar char="○"/>
            </a:pPr>
            <a:r>
              <a:rPr lang="en-US" sz="2400">
                <a:solidFill>
                  <a:srgbClr val="000066"/>
                </a:solidFill>
                <a:latin typeface="Georgia"/>
                <a:ea typeface="Georgia"/>
                <a:cs typeface="Georgia"/>
                <a:sym typeface="Georgia"/>
              </a:rPr>
              <a:t>Dictatorships and Monarchies do not recognize these rights.</a:t>
            </a:r>
            <a:endParaRPr sz="2400">
              <a:solidFill>
                <a:srgbClr val="3BCCFF"/>
              </a:solidFill>
              <a:latin typeface="Georgia"/>
              <a:ea typeface="Georgia"/>
              <a:cs typeface="Georgia"/>
              <a:sym typeface="Georgia"/>
            </a:endParaRPr>
          </a:p>
          <a:p>
            <a:pPr marL="0" lvl="0" indent="0" algn="l" rtl="0">
              <a:lnSpc>
                <a:spcPct val="125000"/>
              </a:lnSpc>
              <a:spcBef>
                <a:spcPts val="0"/>
              </a:spcBef>
              <a:spcAft>
                <a:spcPts val="0"/>
              </a:spcAft>
              <a:buClr>
                <a:srgbClr val="000066"/>
              </a:buClr>
              <a:buSzPts val="3200"/>
              <a:buNone/>
            </a:pPr>
            <a:endParaRPr sz="3200">
              <a:solidFill>
                <a:srgbClr val="000066"/>
              </a:solidFill>
              <a:latin typeface="Georgia"/>
              <a:ea typeface="Georgia"/>
              <a:cs typeface="Georgia"/>
              <a:sym typeface="Georgia"/>
            </a:endParaRPr>
          </a:p>
          <a:p>
            <a:pPr marL="0" lvl="0" indent="0" algn="l" rtl="0">
              <a:lnSpc>
                <a:spcPct val="125000"/>
              </a:lnSpc>
              <a:spcBef>
                <a:spcPts val="0"/>
              </a:spcBef>
              <a:spcAft>
                <a:spcPts val="0"/>
              </a:spcAft>
              <a:buClr>
                <a:srgbClr val="000066"/>
              </a:buClr>
              <a:buSzPts val="32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p:nvPr/>
        </p:nvSpPr>
        <p:spPr>
          <a:xfrm>
            <a:off x="489023" y="561222"/>
            <a:ext cx="110229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i="1">
                <a:solidFill>
                  <a:srgbClr val="000066"/>
                </a:solidFill>
                <a:latin typeface="Georgia"/>
                <a:ea typeface="Georgia"/>
                <a:cs typeface="Georgia"/>
                <a:sym typeface="Georgia"/>
              </a:rPr>
              <a:t>The Declaration of Independence </a:t>
            </a:r>
            <a:endParaRPr/>
          </a:p>
        </p:txBody>
      </p:sp>
      <p:sp>
        <p:nvSpPr>
          <p:cNvPr id="142" name="Google Shape;142;p21"/>
          <p:cNvSpPr txBox="1"/>
          <p:nvPr/>
        </p:nvSpPr>
        <p:spPr>
          <a:xfrm>
            <a:off x="707725" y="1918627"/>
            <a:ext cx="10585500" cy="32436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0066"/>
              </a:buClr>
              <a:buSzPts val="2800"/>
              <a:buFont typeface="Arial"/>
              <a:buChar char="•"/>
            </a:pPr>
            <a:r>
              <a:rPr lang="en-US" sz="2800">
                <a:solidFill>
                  <a:srgbClr val="000066"/>
                </a:solidFill>
                <a:latin typeface="Georgia"/>
                <a:ea typeface="Georgia"/>
                <a:cs typeface="Georgia"/>
                <a:sym typeface="Georgia"/>
              </a:rPr>
              <a:t>Written in June 1776</a:t>
            </a:r>
            <a:endParaRPr sz="2800">
              <a:solidFill>
                <a:srgbClr val="000066"/>
              </a:solidFill>
              <a:latin typeface="Georgia"/>
              <a:ea typeface="Georgia"/>
              <a:cs typeface="Georgia"/>
              <a:sym typeface="Georgia"/>
            </a:endParaRPr>
          </a:p>
          <a:p>
            <a:pPr marL="285750" marR="0" lvl="0" indent="-285750" algn="l" rtl="0">
              <a:spcBef>
                <a:spcPts val="1000"/>
              </a:spcBef>
              <a:spcAft>
                <a:spcPts val="0"/>
              </a:spcAft>
              <a:buClr>
                <a:srgbClr val="000066"/>
              </a:buClr>
              <a:buSzPts val="2800"/>
              <a:buFont typeface="Georgia"/>
              <a:buChar char="•"/>
            </a:pPr>
            <a:r>
              <a:rPr lang="en-US" sz="2800">
                <a:solidFill>
                  <a:srgbClr val="000066"/>
                </a:solidFill>
                <a:latin typeface="Georgia"/>
                <a:ea typeface="Georgia"/>
                <a:cs typeface="Georgia"/>
                <a:sym typeface="Georgia"/>
              </a:rPr>
              <a:t>Thomas Jefferson was the principal author</a:t>
            </a:r>
            <a:endParaRPr sz="2800">
              <a:solidFill>
                <a:srgbClr val="000066"/>
              </a:solidFill>
              <a:latin typeface="Georgia"/>
              <a:ea typeface="Georgia"/>
              <a:cs typeface="Georgia"/>
              <a:sym typeface="Georgia"/>
            </a:endParaRPr>
          </a:p>
          <a:p>
            <a:pPr marL="914400" marR="0" lvl="1" indent="-406400" algn="l" rtl="0">
              <a:spcBef>
                <a:spcPts val="1000"/>
              </a:spcBef>
              <a:spcAft>
                <a:spcPts val="0"/>
              </a:spcAft>
              <a:buClr>
                <a:srgbClr val="000066"/>
              </a:buClr>
              <a:buSzPts val="2800"/>
              <a:buFont typeface="Georgia"/>
              <a:buChar char="○"/>
            </a:pPr>
            <a:r>
              <a:rPr lang="en-US" sz="2800">
                <a:solidFill>
                  <a:srgbClr val="000066"/>
                </a:solidFill>
                <a:latin typeface="Georgia"/>
                <a:ea typeface="Georgia"/>
                <a:cs typeface="Georgia"/>
                <a:sym typeface="Georgia"/>
              </a:rPr>
              <a:t>Jefferson was influenced by the natural rights illustrated in the Social Compact. </a:t>
            </a:r>
            <a:endParaRPr sz="2800">
              <a:solidFill>
                <a:srgbClr val="000066"/>
              </a:solidFill>
              <a:latin typeface="Georgia"/>
              <a:ea typeface="Georgia"/>
              <a:cs typeface="Georgia"/>
              <a:sym typeface="Georgia"/>
            </a:endParaRPr>
          </a:p>
          <a:p>
            <a:pPr marL="285750" marR="0" lvl="0" indent="-285750" algn="l" rtl="0">
              <a:spcBef>
                <a:spcPts val="1000"/>
              </a:spcBef>
              <a:spcAft>
                <a:spcPts val="0"/>
              </a:spcAft>
              <a:buClr>
                <a:srgbClr val="000066"/>
              </a:buClr>
              <a:buSzPts val="2800"/>
              <a:buFont typeface="Georgia"/>
              <a:buChar char="•"/>
            </a:pPr>
            <a:r>
              <a:rPr lang="en-US" sz="2800">
                <a:solidFill>
                  <a:srgbClr val="000066"/>
                </a:solidFill>
                <a:latin typeface="Georgia"/>
                <a:ea typeface="Georgia"/>
                <a:cs typeface="Georgia"/>
                <a:sym typeface="Georgia"/>
              </a:rPr>
              <a:t> This document outlined the fundamental values of the American Revolution.</a:t>
            </a:r>
            <a:endParaRPr sz="2800">
              <a:solidFill>
                <a:srgbClr val="000066"/>
              </a:solidFill>
              <a:latin typeface="Georgia"/>
              <a:ea typeface="Georgia"/>
              <a:cs typeface="Georgia"/>
              <a:sym typeface="Georgia"/>
            </a:endParaRPr>
          </a:p>
          <a:p>
            <a:pPr marL="0" marR="0" lvl="0" indent="0" algn="l" rtl="0">
              <a:spcBef>
                <a:spcPts val="1000"/>
              </a:spcBef>
              <a:spcAft>
                <a:spcPts val="0"/>
              </a:spcAft>
              <a:buNone/>
            </a:pPr>
            <a:endParaRPr sz="2800">
              <a:solidFill>
                <a:srgbClr val="000066"/>
              </a:solidFill>
              <a:latin typeface="Georgia"/>
              <a:ea typeface="Georgia"/>
              <a:cs typeface="Georgia"/>
              <a:sym typeface="Georgia"/>
            </a:endParaRPr>
          </a:p>
          <a:p>
            <a:pPr marL="285750" marR="0" lvl="0" indent="-171450" algn="l" rtl="0">
              <a:spcBef>
                <a:spcPts val="2400"/>
              </a:spcBef>
              <a:spcAft>
                <a:spcPts val="0"/>
              </a:spcAft>
              <a:buClr>
                <a:schemeClr val="dk1"/>
              </a:buClr>
              <a:buSzPts val="1800"/>
              <a:buFont typeface="Arial"/>
              <a:buNone/>
            </a:pPr>
            <a:endParaRPr sz="1800">
              <a:solidFill>
                <a:schemeClr val="dk1"/>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234329" y="277795"/>
            <a:ext cx="11723400" cy="959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66"/>
              </a:buClr>
              <a:buSzPts val="4400"/>
              <a:buFont typeface="Georgia"/>
              <a:buNone/>
            </a:pPr>
            <a:r>
              <a:rPr lang="en-US" sz="4400">
                <a:solidFill>
                  <a:srgbClr val="000066"/>
                </a:solidFill>
                <a:latin typeface="Georgia"/>
                <a:ea typeface="Georgia"/>
                <a:cs typeface="Georgia"/>
                <a:sym typeface="Georgia"/>
              </a:rPr>
              <a:t>Who was Thomas Jefferson?</a:t>
            </a:r>
            <a:endParaRPr/>
          </a:p>
        </p:txBody>
      </p:sp>
      <p:sp>
        <p:nvSpPr>
          <p:cNvPr id="148" name="Google Shape;148;p22"/>
          <p:cNvSpPr txBox="1">
            <a:spLocks noGrp="1"/>
          </p:cNvSpPr>
          <p:nvPr>
            <p:ph type="body" idx="1"/>
          </p:nvPr>
        </p:nvSpPr>
        <p:spPr>
          <a:xfrm>
            <a:off x="1209250" y="1576800"/>
            <a:ext cx="4735500" cy="3704400"/>
          </a:xfrm>
          <a:prstGeom prst="rect">
            <a:avLst/>
          </a:prstGeom>
          <a:noFill/>
          <a:ln w="9525" cap="flat" cmpd="sng">
            <a:solidFill>
              <a:srgbClr val="000066"/>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rgbClr val="000066"/>
              </a:buClr>
              <a:buSzPts val="1800"/>
              <a:buNone/>
            </a:pPr>
            <a:r>
              <a:rPr lang="en-US" sz="2400">
                <a:solidFill>
                  <a:srgbClr val="000066"/>
                </a:solidFill>
                <a:latin typeface="Georgia"/>
                <a:ea typeface="Georgia"/>
                <a:cs typeface="Georgia"/>
                <a:sym typeface="Georgia"/>
              </a:rPr>
              <a:t>Thomas Jefferson (1741-1826)</a:t>
            </a:r>
            <a:endParaRPr sz="2400">
              <a:solidFill>
                <a:srgbClr val="000066"/>
              </a:solidFill>
              <a:latin typeface="Georgia"/>
              <a:ea typeface="Georgia"/>
              <a:cs typeface="Georgia"/>
              <a:sym typeface="Georgia"/>
            </a:endParaRPr>
          </a:p>
          <a:p>
            <a:pPr marL="457200" lvl="0" indent="-381000" algn="l" rtl="0">
              <a:lnSpc>
                <a:spcPct val="112000"/>
              </a:lnSpc>
              <a:spcBef>
                <a:spcPts val="900"/>
              </a:spcBef>
              <a:spcAft>
                <a:spcPts val="0"/>
              </a:spcAft>
              <a:buClr>
                <a:srgbClr val="000066"/>
              </a:buClr>
              <a:buSzPts val="2400"/>
              <a:buFont typeface="Georgia"/>
              <a:buChar char="•"/>
            </a:pPr>
            <a:r>
              <a:rPr lang="en-US" sz="2400">
                <a:solidFill>
                  <a:srgbClr val="000066"/>
                </a:solidFill>
                <a:latin typeface="Georgia"/>
                <a:ea typeface="Georgia"/>
                <a:cs typeface="Georgia"/>
                <a:sym typeface="Georgia"/>
              </a:rPr>
              <a:t>Founding Father</a:t>
            </a:r>
            <a:endParaRPr sz="2400">
              <a:solidFill>
                <a:srgbClr val="000066"/>
              </a:solidFill>
              <a:latin typeface="Georgia"/>
              <a:ea typeface="Georgia"/>
              <a:cs typeface="Georgia"/>
              <a:sym typeface="Georgia"/>
            </a:endParaRPr>
          </a:p>
          <a:p>
            <a:pPr marL="457200" lvl="0" indent="-381000" algn="l" rtl="0">
              <a:lnSpc>
                <a:spcPct val="112000"/>
              </a:lnSpc>
              <a:spcBef>
                <a:spcPts val="0"/>
              </a:spcBef>
              <a:spcAft>
                <a:spcPts val="0"/>
              </a:spcAft>
              <a:buClr>
                <a:srgbClr val="000066"/>
              </a:buClr>
              <a:buSzPts val="2400"/>
              <a:buFont typeface="Georgia"/>
              <a:buChar char="•"/>
            </a:pPr>
            <a:r>
              <a:rPr lang="en-US" sz="2400">
                <a:solidFill>
                  <a:srgbClr val="000066"/>
                </a:solidFill>
                <a:latin typeface="Georgia"/>
                <a:ea typeface="Georgia"/>
                <a:cs typeface="Georgia"/>
                <a:sym typeface="Georgia"/>
              </a:rPr>
              <a:t>Main author of the Declaration of Independence.</a:t>
            </a:r>
            <a:endParaRPr sz="2400">
              <a:solidFill>
                <a:srgbClr val="000066"/>
              </a:solidFill>
              <a:latin typeface="Georgia"/>
              <a:ea typeface="Georgia"/>
              <a:cs typeface="Georgia"/>
              <a:sym typeface="Georgia"/>
            </a:endParaRPr>
          </a:p>
          <a:p>
            <a:pPr marL="457200" lvl="0" indent="-381000" algn="l" rtl="0">
              <a:lnSpc>
                <a:spcPct val="112000"/>
              </a:lnSpc>
              <a:spcBef>
                <a:spcPts val="0"/>
              </a:spcBef>
              <a:spcAft>
                <a:spcPts val="0"/>
              </a:spcAft>
              <a:buClr>
                <a:srgbClr val="000066"/>
              </a:buClr>
              <a:buSzPts val="2400"/>
              <a:buFont typeface="Georgia"/>
              <a:buChar char="•"/>
            </a:pPr>
            <a:r>
              <a:rPr lang="en-US" sz="2400">
                <a:solidFill>
                  <a:srgbClr val="000066"/>
                </a:solidFill>
                <a:latin typeface="Georgia"/>
                <a:ea typeface="Georgia"/>
                <a:cs typeface="Georgia"/>
                <a:sym typeface="Georgia"/>
              </a:rPr>
              <a:t>Third President of the United States</a:t>
            </a:r>
            <a:endParaRPr sz="2400">
              <a:solidFill>
                <a:srgbClr val="000066"/>
              </a:solidFill>
              <a:latin typeface="Georgia"/>
              <a:ea typeface="Georgia"/>
              <a:cs typeface="Georgia"/>
              <a:sym typeface="Georgia"/>
            </a:endParaRPr>
          </a:p>
          <a:p>
            <a:pPr marL="457200" lvl="0" indent="-381000" algn="l" rtl="0">
              <a:lnSpc>
                <a:spcPct val="112000"/>
              </a:lnSpc>
              <a:spcBef>
                <a:spcPts val="0"/>
              </a:spcBef>
              <a:spcAft>
                <a:spcPts val="0"/>
              </a:spcAft>
              <a:buClr>
                <a:srgbClr val="000066"/>
              </a:buClr>
              <a:buSzPts val="2400"/>
              <a:buFont typeface="Georgia"/>
              <a:buChar char="•"/>
            </a:pPr>
            <a:r>
              <a:rPr lang="en-US" sz="2400">
                <a:solidFill>
                  <a:srgbClr val="000066"/>
                </a:solidFill>
                <a:latin typeface="Georgia"/>
                <a:ea typeface="Georgia"/>
                <a:cs typeface="Georgia"/>
                <a:sym typeface="Georgia"/>
              </a:rPr>
              <a:t>Jefferson opposed a strong central government</a:t>
            </a:r>
            <a:endParaRPr sz="2400">
              <a:solidFill>
                <a:srgbClr val="000066"/>
              </a:solidFill>
              <a:latin typeface="Georgia"/>
              <a:ea typeface="Georgia"/>
              <a:cs typeface="Georgia"/>
              <a:sym typeface="Georgia"/>
            </a:endParaRPr>
          </a:p>
          <a:p>
            <a:pPr marL="457200" lvl="0" indent="0" algn="l" rtl="0">
              <a:lnSpc>
                <a:spcPct val="112000"/>
              </a:lnSpc>
              <a:spcBef>
                <a:spcPts val="900"/>
              </a:spcBef>
              <a:spcAft>
                <a:spcPts val="0"/>
              </a:spcAft>
              <a:buNone/>
            </a:pPr>
            <a:endParaRPr sz="1800">
              <a:solidFill>
                <a:srgbClr val="000066"/>
              </a:solidFill>
              <a:latin typeface="Georgia"/>
              <a:ea typeface="Georgia"/>
              <a:cs typeface="Georgia"/>
              <a:sym typeface="Georgia"/>
            </a:endParaRPr>
          </a:p>
          <a:p>
            <a:pPr marL="0" lvl="0" indent="0" algn="l" rtl="0">
              <a:lnSpc>
                <a:spcPct val="112000"/>
              </a:lnSpc>
              <a:spcBef>
                <a:spcPts val="900"/>
              </a:spcBef>
              <a:spcAft>
                <a:spcPts val="0"/>
              </a:spcAft>
              <a:buClr>
                <a:srgbClr val="000066"/>
              </a:buClr>
              <a:buSzPts val="1100"/>
              <a:buNone/>
            </a:pPr>
            <a:r>
              <a:rPr lang="en-US" sz="1800">
                <a:solidFill>
                  <a:srgbClr val="000066"/>
                </a:solidFill>
                <a:latin typeface="Georgia"/>
                <a:ea typeface="Georgia"/>
                <a:cs typeface="Georgia"/>
                <a:sym typeface="Georgia"/>
              </a:rPr>
              <a:t>	</a:t>
            </a:r>
            <a:endParaRPr sz="1800"/>
          </a:p>
          <a:p>
            <a:pPr marL="0" lvl="0" indent="0" algn="l" rtl="0">
              <a:lnSpc>
                <a:spcPct val="112000"/>
              </a:lnSpc>
              <a:spcBef>
                <a:spcPts val="900"/>
              </a:spcBef>
              <a:spcAft>
                <a:spcPts val="0"/>
              </a:spcAft>
              <a:buClr>
                <a:srgbClr val="262626"/>
              </a:buClr>
              <a:buSzPts val="1100"/>
              <a:buNone/>
            </a:pPr>
            <a:endParaRPr sz="1100">
              <a:solidFill>
                <a:srgbClr val="000066"/>
              </a:solidFill>
              <a:latin typeface="Georgia"/>
              <a:ea typeface="Georgia"/>
              <a:cs typeface="Georgia"/>
              <a:sym typeface="Georgia"/>
            </a:endParaRPr>
          </a:p>
          <a:p>
            <a:pPr marL="0" lvl="0" indent="0" algn="l" rtl="0">
              <a:lnSpc>
                <a:spcPct val="112000"/>
              </a:lnSpc>
              <a:spcBef>
                <a:spcPts val="900"/>
              </a:spcBef>
              <a:spcAft>
                <a:spcPts val="0"/>
              </a:spcAft>
              <a:buClr>
                <a:srgbClr val="262626"/>
              </a:buClr>
              <a:buSzPts val="1100"/>
              <a:buNone/>
            </a:pPr>
            <a:endParaRPr sz="1100">
              <a:solidFill>
                <a:srgbClr val="000066"/>
              </a:solidFill>
              <a:latin typeface="Georgia"/>
              <a:ea typeface="Georgia"/>
              <a:cs typeface="Georgia"/>
              <a:sym typeface="Georgia"/>
            </a:endParaRPr>
          </a:p>
          <a:p>
            <a:pPr marL="0" lvl="0" indent="0" algn="l" rtl="0">
              <a:lnSpc>
                <a:spcPct val="112000"/>
              </a:lnSpc>
              <a:spcBef>
                <a:spcPts val="900"/>
              </a:spcBef>
              <a:spcAft>
                <a:spcPts val="0"/>
              </a:spcAft>
              <a:buClr>
                <a:srgbClr val="262626"/>
              </a:buClr>
              <a:buSzPts val="1100"/>
              <a:buNone/>
            </a:pPr>
            <a:endParaRPr sz="1100">
              <a:solidFill>
                <a:srgbClr val="000066"/>
              </a:solidFill>
              <a:latin typeface="Georgia"/>
              <a:ea typeface="Georgia"/>
              <a:cs typeface="Georgia"/>
              <a:sym typeface="Georgia"/>
            </a:endParaRPr>
          </a:p>
          <a:p>
            <a:pPr marL="0" lvl="0" indent="0" algn="l" rtl="0">
              <a:lnSpc>
                <a:spcPct val="112000"/>
              </a:lnSpc>
              <a:spcBef>
                <a:spcPts val="900"/>
              </a:spcBef>
              <a:spcAft>
                <a:spcPts val="0"/>
              </a:spcAft>
              <a:buClr>
                <a:srgbClr val="262626"/>
              </a:buClr>
              <a:buSzPts val="1100"/>
              <a:buNone/>
            </a:pPr>
            <a:endParaRPr sz="1100">
              <a:solidFill>
                <a:srgbClr val="000066"/>
              </a:solidFill>
              <a:latin typeface="Georgia"/>
              <a:ea typeface="Georgia"/>
              <a:cs typeface="Georgia"/>
              <a:sym typeface="Georgia"/>
            </a:endParaRPr>
          </a:p>
          <a:p>
            <a:pPr marL="0" lvl="0" indent="0" algn="l" rtl="0">
              <a:lnSpc>
                <a:spcPct val="112000"/>
              </a:lnSpc>
              <a:spcBef>
                <a:spcPts val="900"/>
              </a:spcBef>
              <a:spcAft>
                <a:spcPts val="0"/>
              </a:spcAft>
              <a:buClr>
                <a:srgbClr val="262626"/>
              </a:buClr>
              <a:buSzPts val="1100"/>
              <a:buNone/>
            </a:pPr>
            <a:endParaRPr sz="1100">
              <a:solidFill>
                <a:srgbClr val="000066"/>
              </a:solidFill>
              <a:latin typeface="Georgia"/>
              <a:ea typeface="Georgia"/>
              <a:cs typeface="Georgia"/>
              <a:sym typeface="Georgia"/>
            </a:endParaRPr>
          </a:p>
          <a:p>
            <a:pPr marL="283464" lvl="0" indent="0" algn="l" rtl="0">
              <a:lnSpc>
                <a:spcPct val="112000"/>
              </a:lnSpc>
              <a:spcBef>
                <a:spcPts val="900"/>
              </a:spcBef>
              <a:spcAft>
                <a:spcPts val="0"/>
              </a:spcAft>
              <a:buNone/>
            </a:pPr>
            <a:endParaRPr/>
          </a:p>
          <a:p>
            <a:pPr marL="283464" lvl="0" indent="-213614" algn="l" rtl="0">
              <a:lnSpc>
                <a:spcPct val="112000"/>
              </a:lnSpc>
              <a:spcBef>
                <a:spcPts val="900"/>
              </a:spcBef>
              <a:spcAft>
                <a:spcPts val="0"/>
              </a:spcAft>
              <a:buClr>
                <a:srgbClr val="262626"/>
              </a:buClr>
              <a:buSzPts val="1100"/>
              <a:buNone/>
            </a:pPr>
            <a:endParaRPr sz="1100">
              <a:solidFill>
                <a:srgbClr val="000066"/>
              </a:solidFill>
              <a:latin typeface="Georgia"/>
              <a:ea typeface="Georgia"/>
              <a:cs typeface="Georgia"/>
              <a:sym typeface="Georgia"/>
            </a:endParaRPr>
          </a:p>
        </p:txBody>
      </p:sp>
      <p:pic>
        <p:nvPicPr>
          <p:cNvPr id="149" name="Google Shape;149;p22"/>
          <p:cNvPicPr preferRelativeResize="0"/>
          <p:nvPr/>
        </p:nvPicPr>
        <p:blipFill>
          <a:blip r:embed="rId3">
            <a:alphaModFix/>
          </a:blip>
          <a:stretch>
            <a:fillRect/>
          </a:stretch>
        </p:blipFill>
        <p:spPr>
          <a:xfrm>
            <a:off x="6777900" y="1534675"/>
            <a:ext cx="3788649" cy="37886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p:nvPr/>
        </p:nvSpPr>
        <p:spPr>
          <a:xfrm>
            <a:off x="1360775" y="1994900"/>
            <a:ext cx="9178500" cy="34662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Clr>
                <a:srgbClr val="000066"/>
              </a:buClr>
              <a:buSzPts val="2800"/>
              <a:buFont typeface="Georgia"/>
              <a:buChar char="●"/>
            </a:pPr>
            <a:r>
              <a:rPr lang="en-US" sz="2800">
                <a:solidFill>
                  <a:srgbClr val="000066"/>
                </a:solidFill>
                <a:latin typeface="Georgia"/>
                <a:ea typeface="Georgia"/>
                <a:cs typeface="Georgia"/>
                <a:sym typeface="Georgia"/>
              </a:rPr>
              <a:t>The first ten amendments to the Constitution make up the Bill of Rights.</a:t>
            </a:r>
            <a:endParaRPr sz="2800">
              <a:solidFill>
                <a:srgbClr val="000066"/>
              </a:solidFill>
              <a:latin typeface="Georgia"/>
              <a:ea typeface="Georgia"/>
              <a:cs typeface="Georgia"/>
              <a:sym typeface="Georgia"/>
            </a:endParaRPr>
          </a:p>
          <a:p>
            <a:pPr marL="457200" lvl="0" indent="-406400" algn="l" rtl="0">
              <a:spcBef>
                <a:spcPts val="1000"/>
              </a:spcBef>
              <a:spcAft>
                <a:spcPts val="0"/>
              </a:spcAft>
              <a:buClr>
                <a:srgbClr val="000066"/>
              </a:buClr>
              <a:buSzPts val="2800"/>
              <a:buFont typeface="Georgia"/>
              <a:buChar char="●"/>
            </a:pPr>
            <a:r>
              <a:rPr lang="en-US" sz="2800">
                <a:solidFill>
                  <a:srgbClr val="000066"/>
                </a:solidFill>
                <a:latin typeface="Georgia"/>
                <a:ea typeface="Georgia"/>
                <a:cs typeface="Georgia"/>
                <a:sym typeface="Georgia"/>
              </a:rPr>
              <a:t>These amendments were created to outline and  protect individual rights. </a:t>
            </a:r>
            <a:endParaRPr sz="2800">
              <a:solidFill>
                <a:srgbClr val="000066"/>
              </a:solidFill>
              <a:latin typeface="Georgia"/>
              <a:ea typeface="Georgia"/>
              <a:cs typeface="Georgia"/>
              <a:sym typeface="Georgia"/>
            </a:endParaRPr>
          </a:p>
          <a:p>
            <a:pPr marL="457200" lvl="0" indent="-406400" algn="l" rtl="0">
              <a:spcBef>
                <a:spcPts val="1000"/>
              </a:spcBef>
              <a:spcAft>
                <a:spcPts val="1000"/>
              </a:spcAft>
              <a:buClr>
                <a:srgbClr val="000066"/>
              </a:buClr>
              <a:buSzPts val="2800"/>
              <a:buFont typeface="Georgia"/>
              <a:buChar char="●"/>
            </a:pPr>
            <a:r>
              <a:rPr lang="en-US" sz="2800">
                <a:solidFill>
                  <a:srgbClr val="000066"/>
                </a:solidFill>
                <a:latin typeface="Georgia"/>
                <a:ea typeface="Georgia"/>
                <a:cs typeface="Georgia"/>
                <a:sym typeface="Georgia"/>
              </a:rPr>
              <a:t>Ten amendments were approved in 1791. </a:t>
            </a:r>
            <a:endParaRPr sz="2800">
              <a:solidFill>
                <a:srgbClr val="000066"/>
              </a:solidFill>
              <a:latin typeface="Georgia"/>
              <a:ea typeface="Georgia"/>
              <a:cs typeface="Georgia"/>
              <a:sym typeface="Georgia"/>
            </a:endParaRPr>
          </a:p>
        </p:txBody>
      </p:sp>
      <p:sp>
        <p:nvSpPr>
          <p:cNvPr id="155" name="Google Shape;155;p23"/>
          <p:cNvSpPr txBox="1"/>
          <p:nvPr/>
        </p:nvSpPr>
        <p:spPr>
          <a:xfrm>
            <a:off x="584560" y="685797"/>
            <a:ext cx="110229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i="1">
                <a:solidFill>
                  <a:srgbClr val="000066"/>
                </a:solidFill>
                <a:latin typeface="Georgia"/>
                <a:ea typeface="Georgia"/>
                <a:cs typeface="Georgia"/>
                <a:sym typeface="Georgia"/>
              </a:rPr>
              <a:t>The Bill of Rights </a:t>
            </a:r>
            <a:endParaRPr/>
          </a:p>
        </p:txBody>
      </p:sp>
    </p:spTree>
  </p:cSld>
  <p:clrMapOvr>
    <a:masterClrMapping/>
  </p:clrMapOvr>
</p:sld>
</file>

<file path=ppt/theme/theme1.xml><?xml version="1.0" encoding="utf-8"?>
<a:theme xmlns:a="http://schemas.openxmlformats.org/drawingml/2006/main" name="Headlines">
  <a:themeElements>
    <a:clrScheme name="Headlines">
      <a:dk1>
        <a:srgbClr val="000000"/>
      </a:dk1>
      <a:lt1>
        <a:srgbClr val="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adlines">
  <a:themeElements>
    <a:clrScheme name="Headlines">
      <a:dk1>
        <a:srgbClr val="000000"/>
      </a:dk1>
      <a:lt1>
        <a:srgbClr val="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261</Words>
  <Application>Microsoft Office PowerPoint</Application>
  <PresentationFormat>Widescreen</PresentationFormat>
  <Paragraphs>64</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Century Schoolbook</vt:lpstr>
      <vt:lpstr>Arial</vt:lpstr>
      <vt:lpstr>Corbel</vt:lpstr>
      <vt:lpstr>Georgia</vt:lpstr>
      <vt:lpstr>Headlines</vt:lpstr>
      <vt:lpstr>Headlines</vt:lpstr>
      <vt:lpstr>UNALIENABLE RIGHTS</vt:lpstr>
      <vt:lpstr> Launch:  Do some people have a greater value than others? Consider how the president is protected by a team of people. What about our military?     Think-Pair-Share: turn to the person next to you and discuss whether you agree or disagree with the statement listed above.         </vt:lpstr>
      <vt:lpstr>BIG IDEA:   EVERY U.S. CITIZEN IS BORN WITH RIGHTS THAT CANNOT BE TAKEN AWAY. </vt:lpstr>
      <vt:lpstr>LEARNING OBJECTIVE:  STUDENTS WILL BE ABLE TO DEFINE UNALIENABLE RIGHTS AND UNDERSTAND THE SIGNIFICANCE OF THESE RIGHTS.   STUDENTS WILL BE ABLE TO IDENTIFY  WHERE THE CONCEPT OF UNALIENABLE RIGHTS DERIVES FROM.  STUDENTS WILL BE ABLE TO CONNECT  THE DECLARATION OF INDEPENDENCE TO UNALIENABLE RIGHTS.  STUDENTS WILL BE ABLE TO UNDERSTAND THOMAS JEFFERSON’S INFLUENCE ON UNALIENABLE RIGHTS. </vt:lpstr>
      <vt:lpstr>PowerPoint Presentation</vt:lpstr>
      <vt:lpstr>What are Unalienable Rights?</vt:lpstr>
      <vt:lpstr>PowerPoint Presentation</vt:lpstr>
      <vt:lpstr>Who was Thomas Jefferson?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UNALIENABLE RIGHTS</dc:title>
  <dc:creator>Ackerman, Lindsey E</dc:creator>
  <cp:lastModifiedBy>Ackerman, Lindsey E</cp:lastModifiedBy>
  <cp:revision>1</cp:revision>
  <dcterms:modified xsi:type="dcterms:W3CDTF">2019-04-17T19:52:15Z</dcterms:modified>
</cp:coreProperties>
</file>